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8"/>
  </p:notesMasterIdLst>
  <p:handoutMasterIdLst>
    <p:handoutMasterId r:id="rId19"/>
  </p:handoutMasterIdLst>
  <p:sldIdLst>
    <p:sldId id="256" r:id="rId2"/>
    <p:sldId id="273" r:id="rId3"/>
    <p:sldId id="258" r:id="rId4"/>
    <p:sldId id="267" r:id="rId5"/>
    <p:sldId id="260" r:id="rId6"/>
    <p:sldId id="261" r:id="rId7"/>
    <p:sldId id="272" r:id="rId8"/>
    <p:sldId id="264" r:id="rId9"/>
    <p:sldId id="269" r:id="rId10"/>
    <p:sldId id="270" r:id="rId11"/>
    <p:sldId id="271" r:id="rId12"/>
    <p:sldId id="265" r:id="rId13"/>
    <p:sldId id="274" r:id="rId14"/>
    <p:sldId id="275" r:id="rId15"/>
    <p:sldId id="266" r:id="rId16"/>
    <p:sldId id="276" r:id="rId17"/>
  </p:sldIdLst>
  <p:sldSz cx="11979275"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varScale="1">
        <p:scale>
          <a:sx n="36" d="100"/>
          <a:sy n="36" d="100"/>
        </p:scale>
        <p:origin x="2352" y="67"/>
      </p:cViewPr>
      <p:guideLst/>
    </p:cSldViewPr>
  </p:slideViewPr>
  <p:notesTextViewPr>
    <p:cViewPr>
      <p:scale>
        <a:sx n="1" d="1"/>
        <a:sy n="1" d="1"/>
      </p:scale>
      <p:origin x="0" y="0"/>
    </p:cViewPr>
  </p:notesTextViewPr>
  <p:notesViewPr>
    <p:cSldViewPr snapToGrid="0">
      <p:cViewPr>
        <p:scale>
          <a:sx n="50" d="100"/>
          <a:sy n="50" d="100"/>
        </p:scale>
        <p:origin x="3480" y="47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C36914-E326-4E1B-EAAA-66D7CCD864D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208519"/>
            <a:ext cx="6856414" cy="1935481"/>
          </a:xfrm>
          <a:prstGeom prst="rect">
            <a:avLst/>
          </a:prstGeom>
          <a:noFill/>
          <a:ln>
            <a:noFill/>
          </a:ln>
        </p:spPr>
      </p:pic>
      <p:pic>
        <p:nvPicPr>
          <p:cNvPr id="7" name="Picture 6">
            <a:extLst>
              <a:ext uri="{FF2B5EF4-FFF2-40B4-BE49-F238E27FC236}">
                <a16:creationId xmlns:a16="http://schemas.microsoft.com/office/drawing/2014/main" id="{050EAADF-B010-6850-F28F-B61836D62D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856414" cy="2046104"/>
          </a:xfrm>
          <a:prstGeom prst="rect">
            <a:avLst/>
          </a:prstGeom>
          <a:noFill/>
          <a:ln>
            <a:noFill/>
          </a:ln>
        </p:spPr>
      </p:pic>
    </p:spTree>
    <p:extLst>
      <p:ext uri="{BB962C8B-B14F-4D97-AF65-F5344CB8AC3E}">
        <p14:creationId xmlns:p14="http://schemas.microsoft.com/office/powerpoint/2010/main" val="30445396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FD5256-9778-49C3-8B5C-C751E3756679}" type="datetimeFigureOut">
              <a:rPr lang="en-US" smtClean="0"/>
              <a:t>10/5/2023</a:t>
            </a:fld>
            <a:endParaRPr lang="en-US"/>
          </a:p>
        </p:txBody>
      </p:sp>
      <p:sp>
        <p:nvSpPr>
          <p:cNvPr id="4" name="Slide Image Placeholder 3"/>
          <p:cNvSpPr>
            <a:spLocks noGrp="1" noRot="1" noChangeAspect="1"/>
          </p:cNvSpPr>
          <p:nvPr>
            <p:ph type="sldImg" idx="2"/>
          </p:nvPr>
        </p:nvSpPr>
        <p:spPr>
          <a:xfrm>
            <a:off x="2292350" y="1143000"/>
            <a:ext cx="22733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D6763B-415E-4865-9C81-15AC2570227F}" type="slidenum">
              <a:rPr lang="en-US" smtClean="0"/>
              <a:t>‹#›</a:t>
            </a:fld>
            <a:endParaRPr lang="en-US"/>
          </a:p>
        </p:txBody>
      </p:sp>
    </p:spTree>
    <p:extLst>
      <p:ext uri="{BB962C8B-B14F-4D97-AF65-F5344CB8AC3E}">
        <p14:creationId xmlns:p14="http://schemas.microsoft.com/office/powerpoint/2010/main" val="223432123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D6763B-415E-4865-9C81-15AC2570227F}" type="slidenum">
              <a:rPr lang="en-US" smtClean="0"/>
              <a:t>1</a:t>
            </a:fld>
            <a:endParaRPr lang="en-US"/>
          </a:p>
        </p:txBody>
      </p:sp>
    </p:spTree>
    <p:extLst>
      <p:ext uri="{BB962C8B-B14F-4D97-AF65-F5344CB8AC3E}">
        <p14:creationId xmlns:p14="http://schemas.microsoft.com/office/powerpoint/2010/main" val="453002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5679064" y="2773170"/>
            <a:ext cx="6307768" cy="11837160"/>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698792" y="1264357"/>
            <a:ext cx="8063101" cy="7405513"/>
          </a:xfrm>
        </p:spPr>
        <p:txBody>
          <a:bodyPr anchor="b">
            <a:normAutofit/>
          </a:bodyPr>
          <a:lstStyle>
            <a:lvl1pPr algn="l">
              <a:defRPr sz="5764">
                <a:effectLst/>
              </a:defRPr>
            </a:lvl1pPr>
          </a:lstStyle>
          <a:p>
            <a:r>
              <a:rPr lang="en-US"/>
              <a:t>Click to edit Master title style</a:t>
            </a:r>
            <a:endParaRPr lang="en-US" dirty="0"/>
          </a:p>
        </p:txBody>
      </p:sp>
      <p:sp>
        <p:nvSpPr>
          <p:cNvPr id="3" name="Subtitle 2"/>
          <p:cNvSpPr>
            <a:spLocks noGrp="1"/>
          </p:cNvSpPr>
          <p:nvPr>
            <p:ph type="subTitle" idx="1"/>
          </p:nvPr>
        </p:nvSpPr>
        <p:spPr>
          <a:xfrm>
            <a:off x="698791" y="9111391"/>
            <a:ext cx="6490412" cy="4535623"/>
          </a:xfrm>
        </p:spPr>
        <p:txBody>
          <a:bodyPr anchor="t">
            <a:normAutofit/>
          </a:bodyPr>
          <a:lstStyle>
            <a:lvl1pPr marL="0" indent="0" algn="l">
              <a:buNone/>
              <a:defRPr sz="2620">
                <a:solidFill>
                  <a:schemeClr val="bg2">
                    <a:lumMod val="75000"/>
                  </a:schemeClr>
                </a:solidFill>
              </a:defRPr>
            </a:lvl1pPr>
            <a:lvl2pPr marL="598978" indent="0" algn="ctr">
              <a:buNone/>
              <a:defRPr>
                <a:solidFill>
                  <a:schemeClr val="tx1">
                    <a:tint val="75000"/>
                  </a:schemeClr>
                </a:solidFill>
              </a:defRPr>
            </a:lvl2pPr>
            <a:lvl3pPr marL="1197955" indent="0" algn="ctr">
              <a:buNone/>
              <a:defRPr>
                <a:solidFill>
                  <a:schemeClr val="tx1">
                    <a:tint val="75000"/>
                  </a:schemeClr>
                </a:solidFill>
              </a:defRPr>
            </a:lvl3pPr>
            <a:lvl4pPr marL="1796933" indent="0" algn="ctr">
              <a:buNone/>
              <a:defRPr>
                <a:solidFill>
                  <a:schemeClr val="tx1">
                    <a:tint val="75000"/>
                  </a:schemeClr>
                </a:solidFill>
              </a:defRPr>
            </a:lvl4pPr>
            <a:lvl5pPr marL="2395911" indent="0" algn="ctr">
              <a:buNone/>
              <a:defRPr>
                <a:solidFill>
                  <a:schemeClr val="tx1">
                    <a:tint val="75000"/>
                  </a:schemeClr>
                </a:solidFill>
              </a:defRPr>
            </a:lvl5pPr>
            <a:lvl6pPr marL="2994889" indent="0" algn="ctr">
              <a:buNone/>
              <a:defRPr>
                <a:solidFill>
                  <a:schemeClr val="tx1">
                    <a:tint val="75000"/>
                  </a:schemeClr>
                </a:solidFill>
              </a:defRPr>
            </a:lvl6pPr>
            <a:lvl7pPr marL="3593866" indent="0" algn="ctr">
              <a:buNone/>
              <a:defRPr>
                <a:solidFill>
                  <a:schemeClr val="tx1">
                    <a:tint val="75000"/>
                  </a:schemeClr>
                </a:solidFill>
              </a:defRPr>
            </a:lvl7pPr>
            <a:lvl8pPr marL="4192844" indent="0" algn="ctr">
              <a:buNone/>
              <a:defRPr>
                <a:solidFill>
                  <a:schemeClr val="tx1">
                    <a:tint val="75000"/>
                  </a:schemeClr>
                </a:solidFill>
              </a:defRPr>
            </a:lvl8pPr>
            <a:lvl9pPr marL="479182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2CE089-200C-402D-B3E1-AB04E1E5029B}"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127986625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792" y="10656711"/>
            <a:ext cx="8587331" cy="3612444"/>
          </a:xfrm>
        </p:spPr>
        <p:txBody>
          <a:bodyPr/>
          <a:lstStyle/>
          <a:p>
            <a:r>
              <a:rPr lang="en-US"/>
              <a:t>Click to edit Master title style</a:t>
            </a:r>
            <a:endParaRPr lang="en-US" dirty="0"/>
          </a:p>
        </p:txBody>
      </p:sp>
      <p:sp>
        <p:nvSpPr>
          <p:cNvPr id="6" name="Picture Placeholder 2"/>
          <p:cNvSpPr>
            <a:spLocks noGrp="1" noChangeAspect="1"/>
          </p:cNvSpPr>
          <p:nvPr>
            <p:ph type="pic" idx="13"/>
          </p:nvPr>
        </p:nvSpPr>
        <p:spPr>
          <a:xfrm>
            <a:off x="698791" y="1264356"/>
            <a:ext cx="10581693" cy="7405511"/>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096"/>
            </a:lvl1pPr>
            <a:lvl2pPr marL="598978" indent="0">
              <a:buNone/>
              <a:defRPr sz="2096"/>
            </a:lvl2pPr>
            <a:lvl3pPr marL="1197955" indent="0">
              <a:buNone/>
              <a:defRPr sz="2096"/>
            </a:lvl3pPr>
            <a:lvl4pPr marL="1796933" indent="0">
              <a:buNone/>
              <a:defRPr sz="2096"/>
            </a:lvl4pPr>
            <a:lvl5pPr marL="2395911" indent="0">
              <a:buNone/>
              <a:defRPr sz="2096"/>
            </a:lvl5pPr>
            <a:lvl6pPr marL="2994889" indent="0">
              <a:buNone/>
              <a:defRPr sz="2096"/>
            </a:lvl6pPr>
            <a:lvl7pPr marL="3593866" indent="0">
              <a:buNone/>
              <a:defRPr sz="2096"/>
            </a:lvl7pPr>
            <a:lvl8pPr marL="4192844" indent="0">
              <a:buNone/>
              <a:defRPr sz="2096"/>
            </a:lvl8pPr>
            <a:lvl9pPr marL="4791822" indent="0">
              <a:buNone/>
              <a:defRPr sz="2096"/>
            </a:lvl9pPr>
          </a:lstStyle>
          <a:p>
            <a:r>
              <a:rPr lang="en-US"/>
              <a:t>Click icon to add picture</a:t>
            </a:r>
            <a:endParaRPr lang="en-US" dirty="0"/>
          </a:p>
        </p:txBody>
      </p:sp>
      <p:sp>
        <p:nvSpPr>
          <p:cNvPr id="9" name="Text Placeholder 9"/>
          <p:cNvSpPr>
            <a:spLocks noGrp="1"/>
          </p:cNvSpPr>
          <p:nvPr>
            <p:ph type="body" sz="quarter" idx="14"/>
          </p:nvPr>
        </p:nvSpPr>
        <p:spPr>
          <a:xfrm>
            <a:off x="998275" y="9111389"/>
            <a:ext cx="9539051" cy="1083733"/>
          </a:xfrm>
        </p:spPr>
        <p:txBody>
          <a:bodyPr anchor="t">
            <a:normAutofit/>
          </a:bodyPr>
          <a:lstStyle>
            <a:lvl1pPr marL="0" indent="0">
              <a:buFontTx/>
              <a:buNone/>
              <a:defRPr sz="2096"/>
            </a:lvl1pPr>
            <a:lvl2pPr marL="598978" indent="0">
              <a:buFontTx/>
              <a:buNone/>
              <a:defRPr/>
            </a:lvl2pPr>
            <a:lvl3pPr marL="1197955" indent="0">
              <a:buFontTx/>
              <a:buNone/>
              <a:defRPr/>
            </a:lvl3pPr>
            <a:lvl4pPr marL="1796933" indent="0">
              <a:buFontTx/>
              <a:buNone/>
              <a:defRPr/>
            </a:lvl4pPr>
            <a:lvl5pPr marL="2395911"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332CE089-200C-402D-B3E1-AB04E1E5029B}"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180775601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98791" y="1264356"/>
            <a:ext cx="10581693" cy="6863644"/>
          </a:xfrm>
        </p:spPr>
        <p:txBody>
          <a:bodyPr anchor="ctr">
            <a:normAutofit/>
          </a:bodyPr>
          <a:lstStyle>
            <a:lvl1pPr algn="l">
              <a:defRPr sz="3668" b="0" cap="all"/>
            </a:lvl1pPr>
          </a:lstStyle>
          <a:p>
            <a:r>
              <a:rPr lang="en-US"/>
              <a:t>Click to edit Master title style</a:t>
            </a:r>
            <a:endParaRPr lang="en-US" dirty="0"/>
          </a:p>
        </p:txBody>
      </p:sp>
      <p:sp>
        <p:nvSpPr>
          <p:cNvPr id="3" name="Text Placeholder 2"/>
          <p:cNvSpPr>
            <a:spLocks noGrp="1"/>
          </p:cNvSpPr>
          <p:nvPr>
            <p:ph type="body" idx="1"/>
          </p:nvPr>
        </p:nvSpPr>
        <p:spPr>
          <a:xfrm>
            <a:off x="698791" y="9753600"/>
            <a:ext cx="8362896" cy="4515556"/>
          </a:xfrm>
        </p:spPr>
        <p:txBody>
          <a:bodyPr anchor="ctr">
            <a:normAutofit/>
          </a:bodyPr>
          <a:lstStyle>
            <a:lvl1pPr marL="0" indent="0" algn="l">
              <a:buNone/>
              <a:defRPr sz="2358">
                <a:solidFill>
                  <a:schemeClr val="bg2">
                    <a:lumMod val="75000"/>
                  </a:schemeClr>
                </a:solidFill>
              </a:defRPr>
            </a:lvl1pPr>
            <a:lvl2pPr marL="598978" indent="0">
              <a:buNone/>
              <a:defRPr sz="2358">
                <a:solidFill>
                  <a:schemeClr val="tx1">
                    <a:tint val="75000"/>
                  </a:schemeClr>
                </a:solidFill>
              </a:defRPr>
            </a:lvl2pPr>
            <a:lvl3pPr marL="1197955" indent="0">
              <a:buNone/>
              <a:defRPr sz="2096">
                <a:solidFill>
                  <a:schemeClr val="tx1">
                    <a:tint val="75000"/>
                  </a:schemeClr>
                </a:solidFill>
              </a:defRPr>
            </a:lvl3pPr>
            <a:lvl4pPr marL="1796933" indent="0">
              <a:buNone/>
              <a:defRPr sz="1834">
                <a:solidFill>
                  <a:schemeClr val="tx1">
                    <a:tint val="75000"/>
                  </a:schemeClr>
                </a:solidFill>
              </a:defRPr>
            </a:lvl4pPr>
            <a:lvl5pPr marL="2395911" indent="0">
              <a:buNone/>
              <a:defRPr sz="1834">
                <a:solidFill>
                  <a:schemeClr val="tx1">
                    <a:tint val="75000"/>
                  </a:schemeClr>
                </a:solidFill>
              </a:defRPr>
            </a:lvl5pPr>
            <a:lvl6pPr marL="2994889" indent="0">
              <a:buNone/>
              <a:defRPr sz="1834">
                <a:solidFill>
                  <a:schemeClr val="tx1">
                    <a:tint val="75000"/>
                  </a:schemeClr>
                </a:solidFill>
              </a:defRPr>
            </a:lvl6pPr>
            <a:lvl7pPr marL="3593866" indent="0">
              <a:buNone/>
              <a:defRPr sz="1834">
                <a:solidFill>
                  <a:schemeClr val="tx1">
                    <a:tint val="75000"/>
                  </a:schemeClr>
                </a:solidFill>
              </a:defRPr>
            </a:lvl7pPr>
            <a:lvl8pPr marL="4192844" indent="0">
              <a:buNone/>
              <a:defRPr sz="1834">
                <a:solidFill>
                  <a:schemeClr val="tx1">
                    <a:tint val="75000"/>
                  </a:schemeClr>
                </a:solidFill>
              </a:defRPr>
            </a:lvl8pPr>
            <a:lvl9pPr marL="4791822" indent="0">
              <a:buNone/>
              <a:defRPr sz="18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CE089-200C-402D-B3E1-AB04E1E5029B}"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412035285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91" y="1264356"/>
            <a:ext cx="8986797" cy="6863644"/>
          </a:xfrm>
        </p:spPr>
        <p:txBody>
          <a:bodyPr anchor="ctr">
            <a:normAutofit/>
          </a:bodyPr>
          <a:lstStyle>
            <a:lvl1pPr algn="l">
              <a:defRPr sz="366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397583" y="8128000"/>
            <a:ext cx="8387676" cy="1143941"/>
          </a:xfrm>
        </p:spPr>
        <p:txBody>
          <a:bodyPr anchor="ctr"/>
          <a:lstStyle>
            <a:lvl1pPr marL="0" indent="0">
              <a:buFontTx/>
              <a:buNone/>
              <a:defRPr/>
            </a:lvl1pPr>
            <a:lvl2pPr marL="598978" indent="0">
              <a:buFontTx/>
              <a:buNone/>
              <a:defRPr/>
            </a:lvl2pPr>
            <a:lvl3pPr marL="1197955" indent="0">
              <a:buFontTx/>
              <a:buNone/>
              <a:defRPr/>
            </a:lvl3pPr>
            <a:lvl4pPr marL="1796933" indent="0">
              <a:buFontTx/>
              <a:buNone/>
              <a:defRPr/>
            </a:lvl4pPr>
            <a:lvl5pPr marL="2395911" indent="0">
              <a:buFontTx/>
              <a:buNone/>
              <a:defRPr/>
            </a:lvl5pPr>
          </a:lstStyle>
          <a:p>
            <a:pPr lvl="0"/>
            <a:r>
              <a:rPr lang="en-US"/>
              <a:t>Click to edit Master text styles</a:t>
            </a:r>
          </a:p>
        </p:txBody>
      </p:sp>
      <p:sp>
        <p:nvSpPr>
          <p:cNvPr id="3" name="Text Placeholder 2"/>
          <p:cNvSpPr>
            <a:spLocks noGrp="1"/>
          </p:cNvSpPr>
          <p:nvPr>
            <p:ph type="body" idx="1"/>
          </p:nvPr>
        </p:nvSpPr>
        <p:spPr>
          <a:xfrm>
            <a:off x="698792" y="10195129"/>
            <a:ext cx="8361336" cy="4074027"/>
          </a:xfrm>
        </p:spPr>
        <p:txBody>
          <a:bodyPr anchor="ctr">
            <a:normAutofit/>
          </a:bodyPr>
          <a:lstStyle>
            <a:lvl1pPr marL="0" indent="0" algn="l">
              <a:buNone/>
              <a:defRPr sz="2620">
                <a:solidFill>
                  <a:schemeClr val="bg2">
                    <a:lumMod val="75000"/>
                  </a:schemeClr>
                </a:solidFill>
              </a:defRPr>
            </a:lvl1pPr>
            <a:lvl2pPr marL="598978" indent="0">
              <a:buNone/>
              <a:defRPr sz="2358">
                <a:solidFill>
                  <a:schemeClr val="tx1">
                    <a:tint val="75000"/>
                  </a:schemeClr>
                </a:solidFill>
              </a:defRPr>
            </a:lvl2pPr>
            <a:lvl3pPr marL="1197955" indent="0">
              <a:buNone/>
              <a:defRPr sz="2096">
                <a:solidFill>
                  <a:schemeClr val="tx1">
                    <a:tint val="75000"/>
                  </a:schemeClr>
                </a:solidFill>
              </a:defRPr>
            </a:lvl3pPr>
            <a:lvl4pPr marL="1796933" indent="0">
              <a:buNone/>
              <a:defRPr sz="1834">
                <a:solidFill>
                  <a:schemeClr val="tx1">
                    <a:tint val="75000"/>
                  </a:schemeClr>
                </a:solidFill>
              </a:defRPr>
            </a:lvl4pPr>
            <a:lvl5pPr marL="2395911" indent="0">
              <a:buNone/>
              <a:defRPr sz="1834">
                <a:solidFill>
                  <a:schemeClr val="tx1">
                    <a:tint val="75000"/>
                  </a:schemeClr>
                </a:solidFill>
              </a:defRPr>
            </a:lvl5pPr>
            <a:lvl6pPr marL="2994889" indent="0">
              <a:buNone/>
              <a:defRPr sz="1834">
                <a:solidFill>
                  <a:schemeClr val="tx1">
                    <a:tint val="75000"/>
                  </a:schemeClr>
                </a:solidFill>
              </a:defRPr>
            </a:lvl6pPr>
            <a:lvl7pPr marL="3593866" indent="0">
              <a:buNone/>
              <a:defRPr sz="1834">
                <a:solidFill>
                  <a:schemeClr val="tx1">
                    <a:tint val="75000"/>
                  </a:schemeClr>
                </a:solidFill>
              </a:defRPr>
            </a:lvl7pPr>
            <a:lvl8pPr marL="4192844" indent="0">
              <a:buNone/>
              <a:defRPr sz="1834">
                <a:solidFill>
                  <a:schemeClr val="tx1">
                    <a:tint val="75000"/>
                  </a:schemeClr>
                </a:solidFill>
              </a:defRPr>
            </a:lvl8pPr>
            <a:lvl9pPr marL="4791822" indent="0">
              <a:buNone/>
              <a:defRPr sz="18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CE089-200C-402D-B3E1-AB04E1E5029B}"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E548E-159F-4383-9B35-A97CB90AB5B8}" type="slidenum">
              <a:rPr lang="en-US" smtClean="0"/>
              <a:t>‹#›</a:t>
            </a:fld>
            <a:endParaRPr lang="en-US"/>
          </a:p>
        </p:txBody>
      </p:sp>
      <p:sp>
        <p:nvSpPr>
          <p:cNvPr id="14" name="TextBox 13"/>
          <p:cNvSpPr txBox="1"/>
          <p:nvPr/>
        </p:nvSpPr>
        <p:spPr>
          <a:xfrm>
            <a:off x="299482" y="1684442"/>
            <a:ext cx="599120" cy="1386136"/>
          </a:xfrm>
          <a:prstGeom prst="rect">
            <a:avLst/>
          </a:prstGeom>
        </p:spPr>
        <p:txBody>
          <a:bodyPr vert="horz" lIns="119793" tIns="59896" rIns="119793" bIns="59896" rtlCol="0" anchor="ctr">
            <a:noAutofit/>
          </a:bodyPr>
          <a:lstStyle/>
          <a:p>
            <a:pPr lvl="0"/>
            <a:r>
              <a:rPr lang="en-US" sz="10481" dirty="0">
                <a:solidFill>
                  <a:schemeClr val="tx1"/>
                </a:solidFill>
                <a:effectLst/>
              </a:rPr>
              <a:t>“</a:t>
            </a:r>
          </a:p>
        </p:txBody>
      </p:sp>
      <p:sp>
        <p:nvSpPr>
          <p:cNvPr id="15" name="TextBox 14"/>
          <p:cNvSpPr txBox="1"/>
          <p:nvPr/>
        </p:nvSpPr>
        <p:spPr>
          <a:xfrm>
            <a:off x="10082557" y="6562610"/>
            <a:ext cx="599120" cy="1386136"/>
          </a:xfrm>
          <a:prstGeom prst="rect">
            <a:avLst/>
          </a:prstGeom>
        </p:spPr>
        <p:txBody>
          <a:bodyPr vert="horz" lIns="119793" tIns="59896" rIns="119793" bIns="59896" rtlCol="0" anchor="ctr">
            <a:noAutofit/>
          </a:bodyPr>
          <a:lstStyle/>
          <a:p>
            <a:pPr lvl="0" algn="r"/>
            <a:r>
              <a:rPr lang="en-US" sz="10481" dirty="0">
                <a:solidFill>
                  <a:schemeClr val="tx1"/>
                </a:solidFill>
                <a:effectLst/>
              </a:rPr>
              <a:t>”</a:t>
            </a:r>
          </a:p>
        </p:txBody>
      </p:sp>
    </p:spTree>
    <p:extLst>
      <p:ext uri="{BB962C8B-B14F-4D97-AF65-F5344CB8AC3E}">
        <p14:creationId xmlns:p14="http://schemas.microsoft.com/office/powerpoint/2010/main" val="14485932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792" y="8128000"/>
            <a:ext cx="8361336" cy="4023467"/>
          </a:xfrm>
        </p:spPr>
        <p:txBody>
          <a:bodyPr anchor="b">
            <a:normAutofit/>
          </a:bodyPr>
          <a:lstStyle>
            <a:lvl1pPr algn="l">
              <a:defRPr sz="3668" b="0" cap="all"/>
            </a:lvl1pPr>
          </a:lstStyle>
          <a:p>
            <a:r>
              <a:rPr lang="en-US"/>
              <a:t>Click to edit Master title style</a:t>
            </a:r>
            <a:endParaRPr lang="en-US" dirty="0"/>
          </a:p>
        </p:txBody>
      </p:sp>
      <p:sp>
        <p:nvSpPr>
          <p:cNvPr id="3" name="Text Placeholder 2"/>
          <p:cNvSpPr>
            <a:spLocks noGrp="1"/>
          </p:cNvSpPr>
          <p:nvPr>
            <p:ph type="body" idx="1"/>
          </p:nvPr>
        </p:nvSpPr>
        <p:spPr>
          <a:xfrm>
            <a:off x="698791" y="12167065"/>
            <a:ext cx="8362896" cy="2102089"/>
          </a:xfrm>
        </p:spPr>
        <p:txBody>
          <a:bodyPr anchor="t">
            <a:normAutofit/>
          </a:bodyPr>
          <a:lstStyle>
            <a:lvl1pPr marL="0" indent="0" algn="l">
              <a:buNone/>
              <a:defRPr sz="2358">
                <a:solidFill>
                  <a:schemeClr val="bg2">
                    <a:lumMod val="75000"/>
                  </a:schemeClr>
                </a:solidFill>
              </a:defRPr>
            </a:lvl1pPr>
            <a:lvl2pPr marL="598978" indent="0">
              <a:buNone/>
              <a:defRPr sz="2358">
                <a:solidFill>
                  <a:schemeClr val="tx1">
                    <a:tint val="75000"/>
                  </a:schemeClr>
                </a:solidFill>
              </a:defRPr>
            </a:lvl2pPr>
            <a:lvl3pPr marL="1197955" indent="0">
              <a:buNone/>
              <a:defRPr sz="2096">
                <a:solidFill>
                  <a:schemeClr val="tx1">
                    <a:tint val="75000"/>
                  </a:schemeClr>
                </a:solidFill>
              </a:defRPr>
            </a:lvl3pPr>
            <a:lvl4pPr marL="1796933" indent="0">
              <a:buNone/>
              <a:defRPr sz="1834">
                <a:solidFill>
                  <a:schemeClr val="tx1">
                    <a:tint val="75000"/>
                  </a:schemeClr>
                </a:solidFill>
              </a:defRPr>
            </a:lvl4pPr>
            <a:lvl5pPr marL="2395911" indent="0">
              <a:buNone/>
              <a:defRPr sz="1834">
                <a:solidFill>
                  <a:schemeClr val="tx1">
                    <a:tint val="75000"/>
                  </a:schemeClr>
                </a:solidFill>
              </a:defRPr>
            </a:lvl5pPr>
            <a:lvl6pPr marL="2994889" indent="0">
              <a:buNone/>
              <a:defRPr sz="1834">
                <a:solidFill>
                  <a:schemeClr val="tx1">
                    <a:tint val="75000"/>
                  </a:schemeClr>
                </a:solidFill>
              </a:defRPr>
            </a:lvl6pPr>
            <a:lvl7pPr marL="3593866" indent="0">
              <a:buNone/>
              <a:defRPr sz="1834">
                <a:solidFill>
                  <a:schemeClr val="tx1">
                    <a:tint val="75000"/>
                  </a:schemeClr>
                </a:solidFill>
              </a:defRPr>
            </a:lvl7pPr>
            <a:lvl8pPr marL="4192844" indent="0">
              <a:buNone/>
              <a:defRPr sz="1834">
                <a:solidFill>
                  <a:schemeClr val="tx1">
                    <a:tint val="75000"/>
                  </a:schemeClr>
                </a:solidFill>
              </a:defRPr>
            </a:lvl8pPr>
            <a:lvl9pPr marL="4791822" indent="0">
              <a:buNone/>
              <a:defRPr sz="18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CE089-200C-402D-B3E1-AB04E1E5029B}"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375511177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21792" y="1264356"/>
            <a:ext cx="8986796" cy="6863644"/>
          </a:xfrm>
        </p:spPr>
        <p:txBody>
          <a:bodyPr anchor="ctr">
            <a:normAutofit/>
          </a:bodyPr>
          <a:lstStyle>
            <a:lvl1pPr algn="l">
              <a:defRPr sz="3668"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98792" y="9211733"/>
            <a:ext cx="8361336" cy="2488571"/>
          </a:xfrm>
        </p:spPr>
        <p:txBody>
          <a:bodyPr vert="horz" lIns="91440" tIns="45720" rIns="91440" bIns="45720" rtlCol="0" anchor="b">
            <a:normAutofit/>
          </a:bodyPr>
          <a:lstStyle>
            <a:lvl1pPr>
              <a:buNone/>
              <a:defRPr lang="en-US" sz="262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98791" y="11740445"/>
            <a:ext cx="8361335" cy="2528711"/>
          </a:xfrm>
        </p:spPr>
        <p:txBody>
          <a:bodyPr anchor="t">
            <a:normAutofit/>
          </a:bodyPr>
          <a:lstStyle>
            <a:lvl1pPr marL="0" indent="0" algn="l">
              <a:buNone/>
              <a:defRPr sz="2358">
                <a:solidFill>
                  <a:schemeClr val="bg2">
                    <a:lumMod val="75000"/>
                  </a:schemeClr>
                </a:solidFill>
              </a:defRPr>
            </a:lvl1pPr>
            <a:lvl2pPr marL="598978" indent="0">
              <a:buNone/>
              <a:defRPr sz="2358">
                <a:solidFill>
                  <a:schemeClr val="tx1">
                    <a:tint val="75000"/>
                  </a:schemeClr>
                </a:solidFill>
              </a:defRPr>
            </a:lvl2pPr>
            <a:lvl3pPr marL="1197955" indent="0">
              <a:buNone/>
              <a:defRPr sz="2096">
                <a:solidFill>
                  <a:schemeClr val="tx1">
                    <a:tint val="75000"/>
                  </a:schemeClr>
                </a:solidFill>
              </a:defRPr>
            </a:lvl3pPr>
            <a:lvl4pPr marL="1796933" indent="0">
              <a:buNone/>
              <a:defRPr sz="1834">
                <a:solidFill>
                  <a:schemeClr val="tx1">
                    <a:tint val="75000"/>
                  </a:schemeClr>
                </a:solidFill>
              </a:defRPr>
            </a:lvl4pPr>
            <a:lvl5pPr marL="2395911" indent="0">
              <a:buNone/>
              <a:defRPr sz="1834">
                <a:solidFill>
                  <a:schemeClr val="tx1">
                    <a:tint val="75000"/>
                  </a:schemeClr>
                </a:solidFill>
              </a:defRPr>
            </a:lvl5pPr>
            <a:lvl6pPr marL="2994889" indent="0">
              <a:buNone/>
              <a:defRPr sz="1834">
                <a:solidFill>
                  <a:schemeClr val="tx1">
                    <a:tint val="75000"/>
                  </a:schemeClr>
                </a:solidFill>
              </a:defRPr>
            </a:lvl6pPr>
            <a:lvl7pPr marL="3593866" indent="0">
              <a:buNone/>
              <a:defRPr sz="1834">
                <a:solidFill>
                  <a:schemeClr val="tx1">
                    <a:tint val="75000"/>
                  </a:schemeClr>
                </a:solidFill>
              </a:defRPr>
            </a:lvl7pPr>
            <a:lvl8pPr marL="4192844" indent="0">
              <a:buNone/>
              <a:defRPr sz="1834">
                <a:solidFill>
                  <a:schemeClr val="tx1">
                    <a:tint val="75000"/>
                  </a:schemeClr>
                </a:solidFill>
              </a:defRPr>
            </a:lvl8pPr>
            <a:lvl9pPr marL="4791822" indent="0">
              <a:buNone/>
              <a:defRPr sz="18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CE089-200C-402D-B3E1-AB04E1E5029B}"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E548E-159F-4383-9B35-A97CB90AB5B8}" type="slidenum">
              <a:rPr lang="en-US" smtClean="0"/>
              <a:t>‹#›</a:t>
            </a:fld>
            <a:endParaRPr lang="en-US"/>
          </a:p>
        </p:txBody>
      </p:sp>
      <p:sp>
        <p:nvSpPr>
          <p:cNvPr id="14" name="TextBox 13"/>
          <p:cNvSpPr txBox="1"/>
          <p:nvPr/>
        </p:nvSpPr>
        <p:spPr>
          <a:xfrm>
            <a:off x="299482" y="1684442"/>
            <a:ext cx="599120" cy="1386136"/>
          </a:xfrm>
          <a:prstGeom prst="rect">
            <a:avLst/>
          </a:prstGeom>
        </p:spPr>
        <p:txBody>
          <a:bodyPr vert="horz" lIns="119793" tIns="59896" rIns="119793" bIns="59896" rtlCol="0" anchor="ctr">
            <a:noAutofit/>
          </a:bodyPr>
          <a:lstStyle/>
          <a:p>
            <a:pPr lvl="0"/>
            <a:r>
              <a:rPr lang="en-US" sz="10481" dirty="0">
                <a:solidFill>
                  <a:schemeClr val="tx1"/>
                </a:solidFill>
                <a:effectLst/>
              </a:rPr>
              <a:t>“</a:t>
            </a:r>
          </a:p>
        </p:txBody>
      </p:sp>
      <p:sp>
        <p:nvSpPr>
          <p:cNvPr id="15" name="TextBox 14"/>
          <p:cNvSpPr txBox="1"/>
          <p:nvPr/>
        </p:nvSpPr>
        <p:spPr>
          <a:xfrm>
            <a:off x="10082557" y="6562610"/>
            <a:ext cx="599120" cy="1386136"/>
          </a:xfrm>
          <a:prstGeom prst="rect">
            <a:avLst/>
          </a:prstGeom>
        </p:spPr>
        <p:txBody>
          <a:bodyPr vert="horz" lIns="119793" tIns="59896" rIns="119793" bIns="59896" rtlCol="0" anchor="ctr">
            <a:noAutofit/>
          </a:bodyPr>
          <a:lstStyle/>
          <a:p>
            <a:pPr lvl="0" algn="r"/>
            <a:r>
              <a:rPr lang="en-US" sz="10481" dirty="0">
                <a:solidFill>
                  <a:schemeClr val="tx1"/>
                </a:solidFill>
                <a:effectLst/>
              </a:rPr>
              <a:t>”</a:t>
            </a:r>
          </a:p>
        </p:txBody>
      </p:sp>
    </p:spTree>
    <p:extLst>
      <p:ext uri="{BB962C8B-B14F-4D97-AF65-F5344CB8AC3E}">
        <p14:creationId xmlns:p14="http://schemas.microsoft.com/office/powerpoint/2010/main" val="367376775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98791" y="1264356"/>
            <a:ext cx="9859135" cy="6863644"/>
          </a:xfrm>
        </p:spPr>
        <p:txBody>
          <a:bodyPr vert="horz" lIns="91440" tIns="45720" rIns="91440" bIns="45720" rtlCol="0" anchor="ctr">
            <a:normAutofit/>
          </a:bodyPr>
          <a:lstStyle>
            <a:lvl1pPr>
              <a:defRPr lang="en-US" sz="3668"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98792" y="9312081"/>
            <a:ext cx="8361336" cy="1986844"/>
          </a:xfrm>
        </p:spPr>
        <p:txBody>
          <a:bodyPr vert="horz" lIns="91440" tIns="45720" rIns="91440" bIns="45720" rtlCol="0" anchor="b">
            <a:normAutofit/>
          </a:bodyPr>
          <a:lstStyle>
            <a:lvl1pPr>
              <a:buNone/>
              <a:defRPr lang="en-US" sz="262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98791" y="11298929"/>
            <a:ext cx="8361335" cy="2970228"/>
          </a:xfrm>
        </p:spPr>
        <p:txBody>
          <a:bodyPr anchor="t">
            <a:normAutofit/>
          </a:bodyPr>
          <a:lstStyle>
            <a:lvl1pPr marL="0" indent="0" algn="l">
              <a:buNone/>
              <a:defRPr sz="2358">
                <a:solidFill>
                  <a:schemeClr val="bg2">
                    <a:lumMod val="75000"/>
                  </a:schemeClr>
                </a:solidFill>
              </a:defRPr>
            </a:lvl1pPr>
            <a:lvl2pPr marL="598978" indent="0">
              <a:buNone/>
              <a:defRPr sz="2358">
                <a:solidFill>
                  <a:schemeClr val="tx1">
                    <a:tint val="75000"/>
                  </a:schemeClr>
                </a:solidFill>
              </a:defRPr>
            </a:lvl2pPr>
            <a:lvl3pPr marL="1197955" indent="0">
              <a:buNone/>
              <a:defRPr sz="2096">
                <a:solidFill>
                  <a:schemeClr val="tx1">
                    <a:tint val="75000"/>
                  </a:schemeClr>
                </a:solidFill>
              </a:defRPr>
            </a:lvl3pPr>
            <a:lvl4pPr marL="1796933" indent="0">
              <a:buNone/>
              <a:defRPr sz="1834">
                <a:solidFill>
                  <a:schemeClr val="tx1">
                    <a:tint val="75000"/>
                  </a:schemeClr>
                </a:solidFill>
              </a:defRPr>
            </a:lvl4pPr>
            <a:lvl5pPr marL="2395911" indent="0">
              <a:buNone/>
              <a:defRPr sz="1834">
                <a:solidFill>
                  <a:schemeClr val="tx1">
                    <a:tint val="75000"/>
                  </a:schemeClr>
                </a:solidFill>
              </a:defRPr>
            </a:lvl5pPr>
            <a:lvl6pPr marL="2994889" indent="0">
              <a:buNone/>
              <a:defRPr sz="1834">
                <a:solidFill>
                  <a:schemeClr val="tx1">
                    <a:tint val="75000"/>
                  </a:schemeClr>
                </a:solidFill>
              </a:defRPr>
            </a:lvl6pPr>
            <a:lvl7pPr marL="3593866" indent="0">
              <a:buNone/>
              <a:defRPr sz="1834">
                <a:solidFill>
                  <a:schemeClr val="tx1">
                    <a:tint val="75000"/>
                  </a:schemeClr>
                </a:solidFill>
              </a:defRPr>
            </a:lvl7pPr>
            <a:lvl8pPr marL="4192844" indent="0">
              <a:buNone/>
              <a:defRPr sz="1834">
                <a:solidFill>
                  <a:schemeClr val="tx1">
                    <a:tint val="75000"/>
                  </a:schemeClr>
                </a:solidFill>
              </a:defRPr>
            </a:lvl8pPr>
            <a:lvl9pPr marL="4791822" indent="0">
              <a:buNone/>
              <a:defRPr sz="18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CE089-200C-402D-B3E1-AB04E1E5029B}"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109465506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98792" y="10656711"/>
            <a:ext cx="8587331" cy="3612444"/>
          </a:xfrm>
        </p:spPr>
        <p:txBody>
          <a:bodyPr>
            <a:normAutofit/>
          </a:bodyPr>
          <a:lstStyle>
            <a:lvl1pPr algn="l">
              <a:defRPr sz="3668"/>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98792" y="1264358"/>
            <a:ext cx="8587331" cy="89307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1326589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2448" y="1264356"/>
            <a:ext cx="2678036" cy="10476089"/>
          </a:xfrm>
        </p:spPr>
        <p:txBody>
          <a:bodyPr vert="eaVert">
            <a:normAutofit/>
          </a:bodyPr>
          <a:lstStyle>
            <a:lvl1pPr>
              <a:defRPr sz="3668"/>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98791" y="1264356"/>
            <a:ext cx="7663922" cy="130048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4206153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141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98792" y="10656711"/>
            <a:ext cx="8587331" cy="3612444"/>
          </a:xfrm>
        </p:spPr>
        <p:txBody>
          <a:bodyPr/>
          <a:lstStyle/>
          <a:p>
            <a:r>
              <a:rPr lang="en-US"/>
              <a:t>Click to edit Master title style</a:t>
            </a:r>
            <a:endParaRPr lang="en-US" dirty="0"/>
          </a:p>
        </p:txBody>
      </p:sp>
      <p:sp>
        <p:nvSpPr>
          <p:cNvPr id="3" name="Content Placeholder 2"/>
          <p:cNvSpPr>
            <a:spLocks noGrp="1"/>
          </p:cNvSpPr>
          <p:nvPr>
            <p:ph idx="1"/>
          </p:nvPr>
        </p:nvSpPr>
        <p:spPr>
          <a:xfrm>
            <a:off x="698792" y="1264356"/>
            <a:ext cx="8587331" cy="893077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3979212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8791" y="4696177"/>
            <a:ext cx="8387678" cy="5498944"/>
          </a:xfrm>
        </p:spPr>
        <p:txBody>
          <a:bodyPr anchor="b">
            <a:normAutofit/>
          </a:bodyPr>
          <a:lstStyle>
            <a:lvl1pPr algn="l">
              <a:defRPr sz="4192" b="0" cap="all"/>
            </a:lvl1pPr>
          </a:lstStyle>
          <a:p>
            <a:r>
              <a:rPr lang="en-US"/>
              <a:t>Click to edit Master title style</a:t>
            </a:r>
            <a:endParaRPr lang="en-US" dirty="0"/>
          </a:p>
        </p:txBody>
      </p:sp>
      <p:sp>
        <p:nvSpPr>
          <p:cNvPr id="3" name="Text Placeholder 2"/>
          <p:cNvSpPr>
            <a:spLocks noGrp="1"/>
          </p:cNvSpPr>
          <p:nvPr>
            <p:ph type="body" idx="1"/>
          </p:nvPr>
        </p:nvSpPr>
        <p:spPr>
          <a:xfrm>
            <a:off x="698792" y="10636643"/>
            <a:ext cx="8387676" cy="3632514"/>
          </a:xfrm>
        </p:spPr>
        <p:txBody>
          <a:bodyPr anchor="t">
            <a:normAutofit/>
          </a:bodyPr>
          <a:lstStyle>
            <a:lvl1pPr marL="0" indent="0" algn="l">
              <a:buNone/>
              <a:defRPr sz="2358">
                <a:solidFill>
                  <a:schemeClr val="bg2">
                    <a:lumMod val="75000"/>
                  </a:schemeClr>
                </a:solidFill>
              </a:defRPr>
            </a:lvl1pPr>
            <a:lvl2pPr marL="598978" indent="0">
              <a:buNone/>
              <a:defRPr sz="2358">
                <a:solidFill>
                  <a:schemeClr val="tx1">
                    <a:tint val="75000"/>
                  </a:schemeClr>
                </a:solidFill>
              </a:defRPr>
            </a:lvl2pPr>
            <a:lvl3pPr marL="1197955" indent="0">
              <a:buNone/>
              <a:defRPr sz="2096">
                <a:solidFill>
                  <a:schemeClr val="tx1">
                    <a:tint val="75000"/>
                  </a:schemeClr>
                </a:solidFill>
              </a:defRPr>
            </a:lvl3pPr>
            <a:lvl4pPr marL="1796933" indent="0">
              <a:buNone/>
              <a:defRPr sz="1834">
                <a:solidFill>
                  <a:schemeClr val="tx1">
                    <a:tint val="75000"/>
                  </a:schemeClr>
                </a:solidFill>
              </a:defRPr>
            </a:lvl4pPr>
            <a:lvl5pPr marL="2395911" indent="0">
              <a:buNone/>
              <a:defRPr sz="1834">
                <a:solidFill>
                  <a:schemeClr val="tx1">
                    <a:tint val="75000"/>
                  </a:schemeClr>
                </a:solidFill>
              </a:defRPr>
            </a:lvl5pPr>
            <a:lvl6pPr marL="2994889" indent="0">
              <a:buNone/>
              <a:defRPr sz="1834">
                <a:solidFill>
                  <a:schemeClr val="tx1">
                    <a:tint val="75000"/>
                  </a:schemeClr>
                </a:solidFill>
              </a:defRPr>
            </a:lvl6pPr>
            <a:lvl7pPr marL="3593866" indent="0">
              <a:buNone/>
              <a:defRPr sz="1834">
                <a:solidFill>
                  <a:schemeClr val="tx1">
                    <a:tint val="75000"/>
                  </a:schemeClr>
                </a:solidFill>
              </a:defRPr>
            </a:lvl7pPr>
            <a:lvl8pPr marL="4192844" indent="0">
              <a:buNone/>
              <a:defRPr sz="1834">
                <a:solidFill>
                  <a:schemeClr val="tx1">
                    <a:tint val="75000"/>
                  </a:schemeClr>
                </a:solidFill>
              </a:defRPr>
            </a:lvl8pPr>
            <a:lvl9pPr marL="4791822" indent="0">
              <a:buNone/>
              <a:defRPr sz="18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152208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98792" y="10656711"/>
            <a:ext cx="8587331" cy="3612444"/>
          </a:xfrm>
        </p:spPr>
        <p:txBody>
          <a:bodyPr>
            <a:normAutofit/>
          </a:bodyPr>
          <a:lstStyle>
            <a:lvl1pPr>
              <a:defRPr sz="4192"/>
            </a:lvl1pPr>
          </a:lstStyle>
          <a:p>
            <a:r>
              <a:rPr lang="en-US"/>
              <a:t>Click to edit Master title style</a:t>
            </a:r>
            <a:endParaRPr lang="en-US" dirty="0"/>
          </a:p>
        </p:txBody>
      </p:sp>
      <p:sp>
        <p:nvSpPr>
          <p:cNvPr id="11" name="Content Placeholder 3"/>
          <p:cNvSpPr>
            <a:spLocks noGrp="1"/>
          </p:cNvSpPr>
          <p:nvPr>
            <p:ph sz="half" idx="13"/>
          </p:nvPr>
        </p:nvSpPr>
        <p:spPr>
          <a:xfrm>
            <a:off x="698792" y="1264357"/>
            <a:ext cx="5174731" cy="8930766"/>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4"/>
          </p:nvPr>
        </p:nvSpPr>
        <p:spPr>
          <a:xfrm>
            <a:off x="6108018" y="1264356"/>
            <a:ext cx="5172466" cy="8910696"/>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2CE089-200C-402D-B3E1-AB04E1E5029B}"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359368469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8792" y="10656711"/>
            <a:ext cx="8587331" cy="3612444"/>
          </a:xfrm>
        </p:spPr>
        <p:txBody>
          <a:bodyPr>
            <a:normAutofit/>
          </a:bodyPr>
          <a:lstStyle>
            <a:lvl1pPr>
              <a:defRPr sz="4192"/>
            </a:lvl1pPr>
          </a:lstStyle>
          <a:p>
            <a:r>
              <a:rPr lang="en-US"/>
              <a:t>Click to edit Master title style</a:t>
            </a:r>
            <a:endParaRPr lang="en-US" dirty="0"/>
          </a:p>
        </p:txBody>
      </p:sp>
      <p:sp>
        <p:nvSpPr>
          <p:cNvPr id="3" name="Text Placeholder 2"/>
          <p:cNvSpPr>
            <a:spLocks noGrp="1"/>
          </p:cNvSpPr>
          <p:nvPr>
            <p:ph type="body" idx="1"/>
          </p:nvPr>
        </p:nvSpPr>
        <p:spPr>
          <a:xfrm>
            <a:off x="998274" y="1264355"/>
            <a:ext cx="4869353" cy="1444978"/>
          </a:xfrm>
        </p:spPr>
        <p:txBody>
          <a:bodyPr anchor="b">
            <a:noAutofit/>
          </a:bodyPr>
          <a:lstStyle>
            <a:lvl1pPr marL="0" indent="0">
              <a:buNone/>
              <a:defRPr sz="3144" b="0" cap="all">
                <a:solidFill>
                  <a:schemeClr val="tx1"/>
                </a:solidFill>
              </a:defRPr>
            </a:lvl1pPr>
            <a:lvl2pPr marL="598978" indent="0">
              <a:buNone/>
              <a:defRPr sz="2620" b="1"/>
            </a:lvl2pPr>
            <a:lvl3pPr marL="1197955" indent="0">
              <a:buNone/>
              <a:defRPr sz="2358" b="1"/>
            </a:lvl3pPr>
            <a:lvl4pPr marL="1796933" indent="0">
              <a:buNone/>
              <a:defRPr sz="2096" b="1"/>
            </a:lvl4pPr>
            <a:lvl5pPr marL="2395911" indent="0">
              <a:buNone/>
              <a:defRPr sz="2096" b="1"/>
            </a:lvl5pPr>
            <a:lvl6pPr marL="2994889" indent="0">
              <a:buNone/>
              <a:defRPr sz="2096" b="1"/>
            </a:lvl6pPr>
            <a:lvl7pPr marL="3593866" indent="0">
              <a:buNone/>
              <a:defRPr sz="2096" b="1"/>
            </a:lvl7pPr>
            <a:lvl8pPr marL="4192844" indent="0">
              <a:buNone/>
              <a:defRPr sz="2096" b="1"/>
            </a:lvl8pPr>
            <a:lvl9pPr marL="4791822" indent="0">
              <a:buNone/>
              <a:defRPr sz="2096" b="1"/>
            </a:lvl9pPr>
          </a:lstStyle>
          <a:p>
            <a:pPr lvl="0"/>
            <a:r>
              <a:rPr lang="en-US"/>
              <a:t>Click to edit Master text styles</a:t>
            </a:r>
          </a:p>
        </p:txBody>
      </p:sp>
      <p:sp>
        <p:nvSpPr>
          <p:cNvPr id="4" name="Content Placeholder 3"/>
          <p:cNvSpPr>
            <a:spLocks noGrp="1"/>
          </p:cNvSpPr>
          <p:nvPr>
            <p:ph sz="half" idx="2"/>
          </p:nvPr>
        </p:nvSpPr>
        <p:spPr>
          <a:xfrm>
            <a:off x="698790" y="2709335"/>
            <a:ext cx="5168836" cy="748578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0409" y="1343379"/>
            <a:ext cx="4931168" cy="1365954"/>
          </a:xfrm>
        </p:spPr>
        <p:txBody>
          <a:bodyPr anchor="b">
            <a:noAutofit/>
          </a:bodyPr>
          <a:lstStyle>
            <a:lvl1pPr marL="0" indent="0">
              <a:buNone/>
              <a:defRPr sz="3144" b="0" cap="all">
                <a:solidFill>
                  <a:schemeClr val="tx1"/>
                </a:solidFill>
              </a:defRPr>
            </a:lvl1pPr>
            <a:lvl2pPr marL="598978" indent="0">
              <a:buNone/>
              <a:defRPr sz="2620" b="1"/>
            </a:lvl2pPr>
            <a:lvl3pPr marL="1197955" indent="0">
              <a:buNone/>
              <a:defRPr sz="2358" b="1"/>
            </a:lvl3pPr>
            <a:lvl4pPr marL="1796933" indent="0">
              <a:buNone/>
              <a:defRPr sz="2096" b="1"/>
            </a:lvl4pPr>
            <a:lvl5pPr marL="2395911" indent="0">
              <a:buNone/>
              <a:defRPr sz="2096" b="1"/>
            </a:lvl5pPr>
            <a:lvl6pPr marL="2994889" indent="0">
              <a:buNone/>
              <a:defRPr sz="2096" b="1"/>
            </a:lvl6pPr>
            <a:lvl7pPr marL="3593866" indent="0">
              <a:buNone/>
              <a:defRPr sz="2096" b="1"/>
            </a:lvl7pPr>
            <a:lvl8pPr marL="4192844" indent="0">
              <a:buNone/>
              <a:defRPr sz="2096" b="1"/>
            </a:lvl8pPr>
            <a:lvl9pPr marL="4791822" indent="0">
              <a:buNone/>
              <a:defRPr sz="2096" b="1"/>
            </a:lvl9pPr>
          </a:lstStyle>
          <a:p>
            <a:pPr lvl="0"/>
            <a:r>
              <a:rPr lang="en-US"/>
              <a:t>Click to edit Master text styles</a:t>
            </a:r>
          </a:p>
        </p:txBody>
      </p:sp>
      <p:sp>
        <p:nvSpPr>
          <p:cNvPr id="6" name="Content Placeholder 5"/>
          <p:cNvSpPr>
            <a:spLocks noGrp="1"/>
          </p:cNvSpPr>
          <p:nvPr>
            <p:ph sz="quarter" idx="4"/>
          </p:nvPr>
        </p:nvSpPr>
        <p:spPr>
          <a:xfrm>
            <a:off x="6108019" y="2709333"/>
            <a:ext cx="5183558" cy="746571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330663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98792" y="10656711"/>
            <a:ext cx="8587331" cy="3612444"/>
          </a:xfrm>
        </p:spPr>
        <p:txBody>
          <a:bodyPr>
            <a:normAutofit/>
          </a:bodyPr>
          <a:lstStyle>
            <a:lvl1pPr>
              <a:defRPr sz="4192"/>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846554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3031719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98830" y="1264356"/>
            <a:ext cx="4192746" cy="3612444"/>
          </a:xfrm>
        </p:spPr>
        <p:txBody>
          <a:bodyPr anchor="b">
            <a:normAutofit/>
          </a:bodyPr>
          <a:lstStyle>
            <a:lvl1pPr algn="l">
              <a:defRPr sz="2620" b="0"/>
            </a:lvl1pPr>
          </a:lstStyle>
          <a:p>
            <a:r>
              <a:rPr lang="en-US"/>
              <a:t>Click to edit Master title style</a:t>
            </a:r>
            <a:endParaRPr lang="en-US" dirty="0"/>
          </a:p>
        </p:txBody>
      </p:sp>
      <p:sp>
        <p:nvSpPr>
          <p:cNvPr id="3" name="Content Placeholder 2"/>
          <p:cNvSpPr>
            <a:spLocks noGrp="1"/>
          </p:cNvSpPr>
          <p:nvPr>
            <p:ph idx="1"/>
          </p:nvPr>
        </p:nvSpPr>
        <p:spPr>
          <a:xfrm>
            <a:off x="698791" y="1264356"/>
            <a:ext cx="5815077" cy="130048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98830" y="5238051"/>
            <a:ext cx="4192746" cy="4957077"/>
          </a:xfrm>
        </p:spPr>
        <p:txBody>
          <a:bodyPr anchor="t">
            <a:normAutofit/>
          </a:bodyPr>
          <a:lstStyle>
            <a:lvl1pPr marL="0" indent="0">
              <a:buNone/>
              <a:defRPr sz="2096"/>
            </a:lvl1pPr>
            <a:lvl2pPr marL="598978" indent="0">
              <a:buNone/>
              <a:defRPr sz="1572"/>
            </a:lvl2pPr>
            <a:lvl3pPr marL="1197955" indent="0">
              <a:buNone/>
              <a:defRPr sz="1310"/>
            </a:lvl3pPr>
            <a:lvl4pPr marL="1796933" indent="0">
              <a:buNone/>
              <a:defRPr sz="1179"/>
            </a:lvl4pPr>
            <a:lvl5pPr marL="2395911" indent="0">
              <a:buNone/>
              <a:defRPr sz="1179"/>
            </a:lvl5pPr>
            <a:lvl6pPr marL="2994889" indent="0">
              <a:buNone/>
              <a:defRPr sz="1179"/>
            </a:lvl6pPr>
            <a:lvl7pPr marL="3593866" indent="0">
              <a:buNone/>
              <a:defRPr sz="1179"/>
            </a:lvl7pPr>
            <a:lvl8pPr marL="4192844" indent="0">
              <a:buNone/>
              <a:defRPr sz="1179"/>
            </a:lvl8pPr>
            <a:lvl9pPr marL="4791822" indent="0">
              <a:buNone/>
              <a:defRPr sz="1179"/>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1061B7-2349-44EC-806B-68AE6E90946F}" type="slidenum">
              <a:rPr lang="en-US" smtClean="0"/>
              <a:t>‹#›</a:t>
            </a:fld>
            <a:endParaRPr lang="en-US"/>
          </a:p>
        </p:txBody>
      </p:sp>
    </p:spTree>
    <p:extLst>
      <p:ext uri="{BB962C8B-B14F-4D97-AF65-F5344CB8AC3E}">
        <p14:creationId xmlns:p14="http://schemas.microsoft.com/office/powerpoint/2010/main" val="286427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9810" y="3431822"/>
            <a:ext cx="4668115" cy="2709333"/>
          </a:xfrm>
        </p:spPr>
        <p:txBody>
          <a:bodyPr anchor="b">
            <a:normAutofit/>
          </a:bodyPr>
          <a:lstStyle>
            <a:lvl1pPr algn="l">
              <a:defRPr sz="3144" b="0"/>
            </a:lvl1pPr>
          </a:lstStyle>
          <a:p>
            <a:r>
              <a:rPr lang="en-US"/>
              <a:t>Click to edit Master title style</a:t>
            </a:r>
            <a:endParaRPr lang="en-US" dirty="0"/>
          </a:p>
        </p:txBody>
      </p:sp>
      <p:sp>
        <p:nvSpPr>
          <p:cNvPr id="17" name="Picture Placeholder 2"/>
          <p:cNvSpPr>
            <a:spLocks noGrp="1" noChangeAspect="1"/>
          </p:cNvSpPr>
          <p:nvPr>
            <p:ph type="pic" idx="13"/>
          </p:nvPr>
        </p:nvSpPr>
        <p:spPr>
          <a:xfrm>
            <a:off x="998273" y="2167467"/>
            <a:ext cx="4298304" cy="11379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096"/>
            </a:lvl1pPr>
            <a:lvl2pPr marL="598978" indent="0">
              <a:buNone/>
              <a:defRPr sz="2096"/>
            </a:lvl2pPr>
            <a:lvl3pPr marL="1197955" indent="0">
              <a:buNone/>
              <a:defRPr sz="2096"/>
            </a:lvl3pPr>
            <a:lvl4pPr marL="1796933" indent="0">
              <a:buNone/>
              <a:defRPr sz="2096"/>
            </a:lvl4pPr>
            <a:lvl5pPr marL="2395911" indent="0">
              <a:buNone/>
              <a:defRPr sz="2096"/>
            </a:lvl5pPr>
            <a:lvl6pPr marL="2994889" indent="0">
              <a:buNone/>
              <a:defRPr sz="2096"/>
            </a:lvl6pPr>
            <a:lvl7pPr marL="3593866" indent="0">
              <a:buNone/>
              <a:defRPr sz="2096"/>
            </a:lvl7pPr>
            <a:lvl8pPr marL="4192844" indent="0">
              <a:buNone/>
              <a:defRPr sz="2096"/>
            </a:lvl8pPr>
            <a:lvl9pPr marL="4791822" indent="0">
              <a:buNone/>
              <a:defRPr sz="2096"/>
            </a:lvl9pPr>
          </a:lstStyle>
          <a:p>
            <a:r>
              <a:rPr lang="en-US"/>
              <a:t>Click icon to add picture</a:t>
            </a:r>
            <a:endParaRPr lang="en-US" dirty="0"/>
          </a:p>
        </p:txBody>
      </p:sp>
      <p:sp>
        <p:nvSpPr>
          <p:cNvPr id="4" name="Text Placeholder 3"/>
          <p:cNvSpPr>
            <a:spLocks noGrp="1"/>
          </p:cNvSpPr>
          <p:nvPr>
            <p:ph type="body" sz="half" idx="2"/>
          </p:nvPr>
        </p:nvSpPr>
        <p:spPr>
          <a:xfrm>
            <a:off x="5890108" y="6502400"/>
            <a:ext cx="4669380" cy="4937007"/>
          </a:xfrm>
        </p:spPr>
        <p:txBody>
          <a:bodyPr anchor="t">
            <a:normAutofit/>
          </a:bodyPr>
          <a:lstStyle>
            <a:lvl1pPr marL="0" indent="0">
              <a:buNone/>
              <a:defRPr sz="2358"/>
            </a:lvl1pPr>
            <a:lvl2pPr marL="598978" indent="0">
              <a:buNone/>
              <a:defRPr sz="1572"/>
            </a:lvl2pPr>
            <a:lvl3pPr marL="1197955" indent="0">
              <a:buNone/>
              <a:defRPr sz="1310"/>
            </a:lvl3pPr>
            <a:lvl4pPr marL="1796933" indent="0">
              <a:buNone/>
              <a:defRPr sz="1179"/>
            </a:lvl4pPr>
            <a:lvl5pPr marL="2395911" indent="0">
              <a:buNone/>
              <a:defRPr sz="1179"/>
            </a:lvl5pPr>
            <a:lvl6pPr marL="2994889" indent="0">
              <a:buNone/>
              <a:defRPr sz="1179"/>
            </a:lvl6pPr>
            <a:lvl7pPr marL="3593866" indent="0">
              <a:buNone/>
              <a:defRPr sz="1179"/>
            </a:lvl7pPr>
            <a:lvl8pPr marL="4192844" indent="0">
              <a:buNone/>
              <a:defRPr sz="1179"/>
            </a:lvl8pPr>
            <a:lvl9pPr marL="4791822" indent="0">
              <a:buNone/>
              <a:defRPr sz="1179"/>
            </a:lvl9pPr>
          </a:lstStyle>
          <a:p>
            <a:pPr lvl="0"/>
            <a:r>
              <a:rPr lang="en-US"/>
              <a:t>Click to edit Master text styles</a:t>
            </a:r>
          </a:p>
        </p:txBody>
      </p:sp>
      <p:sp>
        <p:nvSpPr>
          <p:cNvPr id="5" name="Date Placeholder 4"/>
          <p:cNvSpPr>
            <a:spLocks noGrp="1"/>
          </p:cNvSpPr>
          <p:nvPr>
            <p:ph type="dt" sz="half" idx="10"/>
          </p:nvPr>
        </p:nvSpPr>
        <p:spPr/>
        <p:txBody>
          <a:bodyPr/>
          <a:lstStyle/>
          <a:p>
            <a:fld id="{332CE089-200C-402D-B3E1-AB04E1E5029B}" type="datetimeFigureOut">
              <a:rPr lang="en-US" smtClean="0"/>
              <a:t>10/5/2023</a:t>
            </a:fld>
            <a:endParaRPr lang="en-US"/>
          </a:p>
        </p:txBody>
      </p:sp>
      <p:sp>
        <p:nvSpPr>
          <p:cNvPr id="6" name="Footer Placeholder 5"/>
          <p:cNvSpPr>
            <a:spLocks noGrp="1"/>
          </p:cNvSpPr>
          <p:nvPr>
            <p:ph type="ftr" sz="quarter" idx="11"/>
          </p:nvPr>
        </p:nvSpPr>
        <p:spPr>
          <a:xfrm>
            <a:off x="698791" y="14630401"/>
            <a:ext cx="7613762" cy="865481"/>
          </a:xfrm>
        </p:spPr>
        <p:txBody>
          <a:bodyPr/>
          <a:lstStyle/>
          <a:p>
            <a:endParaRPr lang="en-US"/>
          </a:p>
        </p:txBody>
      </p:sp>
      <p:sp>
        <p:nvSpPr>
          <p:cNvPr id="7" name="Slide Number Placeholder 6"/>
          <p:cNvSpPr>
            <a:spLocks noGrp="1"/>
          </p:cNvSpPr>
          <p:nvPr>
            <p:ph type="sldNum" sz="quarter" idx="12"/>
          </p:nvPr>
        </p:nvSpPr>
        <p:spPr/>
        <p:txBody>
          <a:bodyPr/>
          <a:lstStyle/>
          <a:p>
            <a:fld id="{F78E548E-159F-4383-9B35-A97CB90AB5B8}" type="slidenum">
              <a:rPr lang="en-US" smtClean="0"/>
              <a:t>‹#›</a:t>
            </a:fld>
            <a:endParaRPr lang="en-US"/>
          </a:p>
        </p:txBody>
      </p:sp>
    </p:spTree>
    <p:extLst>
      <p:ext uri="{BB962C8B-B14F-4D97-AF65-F5344CB8AC3E}">
        <p14:creationId xmlns:p14="http://schemas.microsoft.com/office/powerpoint/2010/main" val="145797595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8739047" y="9231804"/>
            <a:ext cx="3236469" cy="6301708"/>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98792" y="10656711"/>
            <a:ext cx="8587331" cy="3612444"/>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8792" y="1264358"/>
            <a:ext cx="8587331" cy="893077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4138" y="14630409"/>
            <a:ext cx="1572690" cy="865481"/>
          </a:xfrm>
          <a:prstGeom prst="rect">
            <a:avLst/>
          </a:prstGeom>
        </p:spPr>
        <p:txBody>
          <a:bodyPr vert="horz" lIns="91440" tIns="45720" rIns="91440" bIns="45720" rtlCol="0" anchor="t"/>
          <a:lstStyle>
            <a:lvl1pPr algn="r">
              <a:defRPr sz="1310" b="0" i="0">
                <a:solidFill>
                  <a:schemeClr val="bg2">
                    <a:lumMod val="50000"/>
                  </a:schemeClr>
                </a:solidFill>
                <a:effectLst/>
                <a:latin typeface="+mn-lt"/>
              </a:defRPr>
            </a:lvl1pPr>
          </a:lstStyle>
          <a:p>
            <a:fld id="{332CE089-200C-402D-B3E1-AB04E1E5029B}" type="datetimeFigureOut">
              <a:rPr lang="en-US" smtClean="0"/>
              <a:t>10/5/2023</a:t>
            </a:fld>
            <a:endParaRPr lang="en-US"/>
          </a:p>
        </p:txBody>
      </p:sp>
      <p:sp>
        <p:nvSpPr>
          <p:cNvPr id="5" name="Footer Placeholder 4"/>
          <p:cNvSpPr>
            <a:spLocks noGrp="1"/>
          </p:cNvSpPr>
          <p:nvPr>
            <p:ph type="ftr" sz="quarter" idx="3"/>
          </p:nvPr>
        </p:nvSpPr>
        <p:spPr>
          <a:xfrm>
            <a:off x="698791" y="14630401"/>
            <a:ext cx="7613762" cy="865481"/>
          </a:xfrm>
          <a:prstGeom prst="rect">
            <a:avLst/>
          </a:prstGeom>
        </p:spPr>
        <p:txBody>
          <a:bodyPr vert="horz" lIns="91440" tIns="45720" rIns="91440" bIns="45720" rtlCol="0" anchor="t"/>
          <a:lstStyle>
            <a:lvl1pPr algn="l">
              <a:defRPr sz="131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185038" y="13223060"/>
            <a:ext cx="1122608" cy="1587970"/>
          </a:xfrm>
          <a:prstGeom prst="rect">
            <a:avLst/>
          </a:prstGeom>
        </p:spPr>
        <p:txBody>
          <a:bodyPr vert="horz" lIns="91440" tIns="45720" rIns="91440" bIns="45720" rtlCol="0" anchor="b"/>
          <a:lstStyle>
            <a:lvl1pPr algn="r">
              <a:defRPr sz="3668" b="0" i="0">
                <a:solidFill>
                  <a:schemeClr val="bg2">
                    <a:lumMod val="50000"/>
                  </a:schemeClr>
                </a:solidFill>
                <a:effectLst/>
                <a:latin typeface="+mn-lt"/>
              </a:defRPr>
            </a:lvl1pPr>
          </a:lstStyle>
          <a:p>
            <a:fld id="{F78E548E-159F-4383-9B35-A97CB90AB5B8}" type="slidenum">
              <a:rPr lang="en-US" smtClean="0"/>
              <a:t>‹#›</a:t>
            </a:fld>
            <a:endParaRPr lang="en-US"/>
          </a:p>
        </p:txBody>
      </p:sp>
      <p:pic>
        <p:nvPicPr>
          <p:cNvPr id="13" name="Picture 12">
            <a:extLst>
              <a:ext uri="{FF2B5EF4-FFF2-40B4-BE49-F238E27FC236}">
                <a16:creationId xmlns:a16="http://schemas.microsoft.com/office/drawing/2014/main" id="{FB124ECA-24CE-8BCD-2818-45EA09EC57DE}"/>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 y="13578840"/>
            <a:ext cx="11979275" cy="2677160"/>
          </a:xfrm>
          <a:prstGeom prst="rect">
            <a:avLst/>
          </a:prstGeom>
          <a:noFill/>
          <a:ln>
            <a:noFill/>
          </a:ln>
        </p:spPr>
      </p:pic>
      <p:pic>
        <p:nvPicPr>
          <p:cNvPr id="14" name="Picture 13">
            <a:extLst>
              <a:ext uri="{FF2B5EF4-FFF2-40B4-BE49-F238E27FC236}">
                <a16:creationId xmlns:a16="http://schemas.microsoft.com/office/drawing/2014/main" id="{27CD5598-7D9E-6BA9-FE6D-6BD6BDAA65F1}"/>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0" y="-1"/>
            <a:ext cx="11979275" cy="2529841"/>
          </a:xfrm>
          <a:prstGeom prst="rect">
            <a:avLst/>
          </a:prstGeom>
          <a:noFill/>
          <a:ln>
            <a:noFill/>
          </a:ln>
        </p:spPr>
      </p:pic>
      <p:sp>
        <p:nvSpPr>
          <p:cNvPr id="16" name="TextBox 15">
            <a:extLst>
              <a:ext uri="{FF2B5EF4-FFF2-40B4-BE49-F238E27FC236}">
                <a16:creationId xmlns:a16="http://schemas.microsoft.com/office/drawing/2014/main" id="{829716D0-C5AE-A60B-41AF-28485BEC371A}"/>
              </a:ext>
            </a:extLst>
          </p:cNvPr>
          <p:cNvSpPr txBox="1"/>
          <p:nvPr userDrawn="1"/>
        </p:nvSpPr>
        <p:spPr>
          <a:xfrm>
            <a:off x="419603" y="15546218"/>
            <a:ext cx="2667000" cy="369332"/>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NAGE VIET NAM., JSC</a:t>
            </a:r>
          </a:p>
        </p:txBody>
      </p:sp>
      <p:pic>
        <p:nvPicPr>
          <p:cNvPr id="18" name="Picture 17">
            <a:extLst>
              <a:ext uri="{FF2B5EF4-FFF2-40B4-BE49-F238E27FC236}">
                <a16:creationId xmlns:a16="http://schemas.microsoft.com/office/drawing/2014/main" id="{11275D78-FFA6-5AA4-BA94-3D48D1DB9F9D}"/>
              </a:ext>
            </a:extLst>
          </p:cNvPr>
          <p:cNvPicPr>
            <a:picLocks noChangeAspect="1"/>
          </p:cNvPicPr>
          <p:nvPr userDrawn="1"/>
        </p:nvPicPr>
        <p:blipFill>
          <a:blip r:embed="rId22"/>
          <a:stretch>
            <a:fillRect/>
          </a:stretch>
        </p:blipFill>
        <p:spPr>
          <a:xfrm>
            <a:off x="67872" y="78120"/>
            <a:ext cx="3018731" cy="1037549"/>
          </a:xfrm>
          <a:prstGeom prst="rect">
            <a:avLst/>
          </a:prstGeom>
        </p:spPr>
      </p:pic>
    </p:spTree>
    <p:extLst>
      <p:ext uri="{BB962C8B-B14F-4D97-AF65-F5344CB8AC3E}">
        <p14:creationId xmlns:p14="http://schemas.microsoft.com/office/powerpoint/2010/main" val="3391315945"/>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hf hdr="0" ftr="0" dt="0"/>
  <p:txStyles>
    <p:titleStyle>
      <a:lvl1pPr algn="l" defTabSz="598978" rtl="0" eaLnBrk="1" latinLnBrk="0" hangingPunct="1">
        <a:spcBef>
          <a:spcPct val="0"/>
        </a:spcBef>
        <a:buNone/>
        <a:defRPr sz="4192"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4361" indent="-374361" algn="l" defTabSz="598978" rtl="0" eaLnBrk="1" latinLnBrk="0" hangingPunct="1">
        <a:spcBef>
          <a:spcPct val="20000"/>
        </a:spcBef>
        <a:spcAft>
          <a:spcPts val="786"/>
        </a:spcAft>
        <a:buClr>
          <a:schemeClr val="tx1"/>
        </a:buClr>
        <a:buSzPct val="80000"/>
        <a:buFont typeface="Wingdings 3" panose="05040102010807070707" pitchFamily="18" charset="2"/>
        <a:buChar char=""/>
        <a:defRPr sz="2620" kern="1200" cap="none">
          <a:solidFill>
            <a:schemeClr val="bg2">
              <a:lumMod val="75000"/>
            </a:schemeClr>
          </a:solidFill>
          <a:effectLst/>
          <a:latin typeface="+mn-lt"/>
          <a:ea typeface="+mn-ea"/>
          <a:cs typeface="+mn-cs"/>
        </a:defRPr>
      </a:lvl1pPr>
      <a:lvl2pPr marL="973339" indent="-374361" algn="l" defTabSz="598978" rtl="0" eaLnBrk="1" latinLnBrk="0" hangingPunct="1">
        <a:spcBef>
          <a:spcPct val="20000"/>
        </a:spcBef>
        <a:spcAft>
          <a:spcPts val="786"/>
        </a:spcAft>
        <a:buClr>
          <a:schemeClr val="tx1"/>
        </a:buClr>
        <a:buSzPct val="80000"/>
        <a:buFont typeface="Wingdings 3" panose="05040102010807070707" pitchFamily="18" charset="2"/>
        <a:buChar char=""/>
        <a:defRPr sz="2358" kern="1200" cap="none">
          <a:solidFill>
            <a:schemeClr val="bg2">
              <a:lumMod val="75000"/>
            </a:schemeClr>
          </a:solidFill>
          <a:effectLst/>
          <a:latin typeface="+mn-lt"/>
          <a:ea typeface="+mn-ea"/>
          <a:cs typeface="+mn-cs"/>
        </a:defRPr>
      </a:lvl2pPr>
      <a:lvl3pPr marL="1572317" indent="-374361" algn="l" defTabSz="598978" rtl="0" eaLnBrk="1" latinLnBrk="0" hangingPunct="1">
        <a:spcBef>
          <a:spcPct val="20000"/>
        </a:spcBef>
        <a:spcAft>
          <a:spcPts val="786"/>
        </a:spcAft>
        <a:buClr>
          <a:schemeClr val="tx1"/>
        </a:buClr>
        <a:buSzPct val="80000"/>
        <a:buFont typeface="Wingdings 3" panose="05040102010807070707" pitchFamily="18" charset="2"/>
        <a:buChar char=""/>
        <a:defRPr sz="2096" kern="1200" cap="none">
          <a:solidFill>
            <a:schemeClr val="bg2">
              <a:lumMod val="75000"/>
            </a:schemeClr>
          </a:solidFill>
          <a:effectLst/>
          <a:latin typeface="+mn-lt"/>
          <a:ea typeface="+mn-ea"/>
          <a:cs typeface="+mn-cs"/>
        </a:defRPr>
      </a:lvl3pPr>
      <a:lvl4pPr marL="2021550" indent="-224617" algn="l" defTabSz="598978" rtl="0" eaLnBrk="1" latinLnBrk="0" hangingPunct="1">
        <a:spcBef>
          <a:spcPct val="20000"/>
        </a:spcBef>
        <a:spcAft>
          <a:spcPts val="786"/>
        </a:spcAft>
        <a:buClr>
          <a:schemeClr val="tx1"/>
        </a:buClr>
        <a:buSzPct val="80000"/>
        <a:buFont typeface="Wingdings 3" panose="05040102010807070707" pitchFamily="18" charset="2"/>
        <a:buChar char=""/>
        <a:defRPr sz="1834" kern="1200" cap="none">
          <a:solidFill>
            <a:schemeClr val="bg2">
              <a:lumMod val="75000"/>
            </a:schemeClr>
          </a:solidFill>
          <a:effectLst/>
          <a:latin typeface="+mn-lt"/>
          <a:ea typeface="+mn-ea"/>
          <a:cs typeface="+mn-cs"/>
        </a:defRPr>
      </a:lvl4pPr>
      <a:lvl5pPr marL="2620528" indent="-224617" algn="l" defTabSz="598978" rtl="0" eaLnBrk="1" latinLnBrk="0" hangingPunct="1">
        <a:spcBef>
          <a:spcPct val="20000"/>
        </a:spcBef>
        <a:spcAft>
          <a:spcPts val="786"/>
        </a:spcAft>
        <a:buClr>
          <a:schemeClr val="tx1"/>
        </a:buClr>
        <a:buSzPct val="80000"/>
        <a:buFont typeface="Wingdings 3" panose="05040102010807070707" pitchFamily="18" charset="2"/>
        <a:buChar char=""/>
        <a:defRPr sz="1834" kern="1200" cap="none">
          <a:solidFill>
            <a:schemeClr val="bg2">
              <a:lumMod val="75000"/>
            </a:schemeClr>
          </a:solidFill>
          <a:effectLst/>
          <a:latin typeface="+mn-lt"/>
          <a:ea typeface="+mn-ea"/>
          <a:cs typeface="+mn-cs"/>
        </a:defRPr>
      </a:lvl5pPr>
      <a:lvl6pPr marL="3294377" indent="-299489" algn="l" defTabSz="598978" rtl="0" eaLnBrk="1" latinLnBrk="0" hangingPunct="1">
        <a:spcBef>
          <a:spcPct val="20000"/>
        </a:spcBef>
        <a:spcAft>
          <a:spcPts val="786"/>
        </a:spcAft>
        <a:buClr>
          <a:schemeClr val="tx1"/>
        </a:buClr>
        <a:buSzPct val="80000"/>
        <a:buFont typeface="Wingdings 3" panose="05040102010807070707" pitchFamily="18" charset="2"/>
        <a:buChar char=""/>
        <a:defRPr sz="1834" kern="1200" cap="none">
          <a:solidFill>
            <a:schemeClr val="bg2">
              <a:lumMod val="75000"/>
            </a:schemeClr>
          </a:solidFill>
          <a:effectLst/>
          <a:latin typeface="+mn-lt"/>
          <a:ea typeface="+mn-ea"/>
          <a:cs typeface="+mn-cs"/>
        </a:defRPr>
      </a:lvl6pPr>
      <a:lvl7pPr marL="3893355" indent="-299489" algn="l" defTabSz="598978" rtl="0" eaLnBrk="1" latinLnBrk="0" hangingPunct="1">
        <a:spcBef>
          <a:spcPct val="20000"/>
        </a:spcBef>
        <a:spcAft>
          <a:spcPts val="786"/>
        </a:spcAft>
        <a:buClr>
          <a:schemeClr val="tx1"/>
        </a:buClr>
        <a:buSzPct val="80000"/>
        <a:buFont typeface="Wingdings 3" panose="05040102010807070707" pitchFamily="18" charset="2"/>
        <a:buChar char=""/>
        <a:defRPr sz="1834" kern="1200" cap="none">
          <a:solidFill>
            <a:schemeClr val="bg2">
              <a:lumMod val="75000"/>
            </a:schemeClr>
          </a:solidFill>
          <a:effectLst/>
          <a:latin typeface="+mn-lt"/>
          <a:ea typeface="+mn-ea"/>
          <a:cs typeface="+mn-cs"/>
        </a:defRPr>
      </a:lvl7pPr>
      <a:lvl8pPr marL="4492333" indent="-299489" algn="l" defTabSz="598978" rtl="0" eaLnBrk="1" latinLnBrk="0" hangingPunct="1">
        <a:spcBef>
          <a:spcPct val="20000"/>
        </a:spcBef>
        <a:spcAft>
          <a:spcPts val="786"/>
        </a:spcAft>
        <a:buClr>
          <a:schemeClr val="tx1"/>
        </a:buClr>
        <a:buSzPct val="80000"/>
        <a:buFont typeface="Wingdings 3" panose="05040102010807070707" pitchFamily="18" charset="2"/>
        <a:buChar char=""/>
        <a:defRPr sz="1834" kern="1200" cap="none">
          <a:solidFill>
            <a:schemeClr val="bg2">
              <a:lumMod val="75000"/>
            </a:schemeClr>
          </a:solidFill>
          <a:effectLst/>
          <a:latin typeface="+mn-lt"/>
          <a:ea typeface="+mn-ea"/>
          <a:cs typeface="+mn-cs"/>
        </a:defRPr>
      </a:lvl8pPr>
      <a:lvl9pPr marL="5091311" indent="-299489" algn="l" defTabSz="598978" rtl="0" eaLnBrk="1" latinLnBrk="0" hangingPunct="1">
        <a:spcBef>
          <a:spcPct val="20000"/>
        </a:spcBef>
        <a:spcAft>
          <a:spcPts val="786"/>
        </a:spcAft>
        <a:buClr>
          <a:schemeClr val="tx1"/>
        </a:buClr>
        <a:buSzPct val="80000"/>
        <a:buFont typeface="Wingdings 3" panose="05040102010807070707" pitchFamily="18" charset="2"/>
        <a:buChar char=""/>
        <a:defRPr sz="1834" kern="1200" cap="none">
          <a:solidFill>
            <a:schemeClr val="bg2">
              <a:lumMod val="75000"/>
            </a:schemeClr>
          </a:solidFill>
          <a:effectLst/>
          <a:latin typeface="+mn-lt"/>
          <a:ea typeface="+mn-ea"/>
          <a:cs typeface="+mn-cs"/>
        </a:defRPr>
      </a:lvl9pPr>
    </p:bodyStyle>
    <p:otherStyle>
      <a:defPPr>
        <a:defRPr lang="en-US"/>
      </a:defPPr>
      <a:lvl1pPr marL="0" algn="l" defTabSz="598978" rtl="0" eaLnBrk="1" latinLnBrk="0" hangingPunct="1">
        <a:defRPr sz="2358" kern="1200">
          <a:solidFill>
            <a:schemeClr val="tx1"/>
          </a:solidFill>
          <a:latin typeface="+mn-lt"/>
          <a:ea typeface="+mn-ea"/>
          <a:cs typeface="+mn-cs"/>
        </a:defRPr>
      </a:lvl1pPr>
      <a:lvl2pPr marL="598978" algn="l" defTabSz="598978" rtl="0" eaLnBrk="1" latinLnBrk="0" hangingPunct="1">
        <a:defRPr sz="2358" kern="1200">
          <a:solidFill>
            <a:schemeClr val="tx1"/>
          </a:solidFill>
          <a:latin typeface="+mn-lt"/>
          <a:ea typeface="+mn-ea"/>
          <a:cs typeface="+mn-cs"/>
        </a:defRPr>
      </a:lvl2pPr>
      <a:lvl3pPr marL="1197955" algn="l" defTabSz="598978" rtl="0" eaLnBrk="1" latinLnBrk="0" hangingPunct="1">
        <a:defRPr sz="2358" kern="1200">
          <a:solidFill>
            <a:schemeClr val="tx1"/>
          </a:solidFill>
          <a:latin typeface="+mn-lt"/>
          <a:ea typeface="+mn-ea"/>
          <a:cs typeface="+mn-cs"/>
        </a:defRPr>
      </a:lvl3pPr>
      <a:lvl4pPr marL="1796933" algn="l" defTabSz="598978" rtl="0" eaLnBrk="1" latinLnBrk="0" hangingPunct="1">
        <a:defRPr sz="2358" kern="1200">
          <a:solidFill>
            <a:schemeClr val="tx1"/>
          </a:solidFill>
          <a:latin typeface="+mn-lt"/>
          <a:ea typeface="+mn-ea"/>
          <a:cs typeface="+mn-cs"/>
        </a:defRPr>
      </a:lvl4pPr>
      <a:lvl5pPr marL="2395911" algn="l" defTabSz="598978" rtl="0" eaLnBrk="1" latinLnBrk="0" hangingPunct="1">
        <a:defRPr sz="2358" kern="1200">
          <a:solidFill>
            <a:schemeClr val="tx1"/>
          </a:solidFill>
          <a:latin typeface="+mn-lt"/>
          <a:ea typeface="+mn-ea"/>
          <a:cs typeface="+mn-cs"/>
        </a:defRPr>
      </a:lvl5pPr>
      <a:lvl6pPr marL="2994889" algn="l" defTabSz="598978" rtl="0" eaLnBrk="1" latinLnBrk="0" hangingPunct="1">
        <a:defRPr sz="2358" kern="1200">
          <a:solidFill>
            <a:schemeClr val="tx1"/>
          </a:solidFill>
          <a:latin typeface="+mn-lt"/>
          <a:ea typeface="+mn-ea"/>
          <a:cs typeface="+mn-cs"/>
        </a:defRPr>
      </a:lvl6pPr>
      <a:lvl7pPr marL="3593866" algn="l" defTabSz="598978" rtl="0" eaLnBrk="1" latinLnBrk="0" hangingPunct="1">
        <a:defRPr sz="2358" kern="1200">
          <a:solidFill>
            <a:schemeClr val="tx1"/>
          </a:solidFill>
          <a:latin typeface="+mn-lt"/>
          <a:ea typeface="+mn-ea"/>
          <a:cs typeface="+mn-cs"/>
        </a:defRPr>
      </a:lvl7pPr>
      <a:lvl8pPr marL="4192844" algn="l" defTabSz="598978" rtl="0" eaLnBrk="1" latinLnBrk="0" hangingPunct="1">
        <a:defRPr sz="2358" kern="1200">
          <a:solidFill>
            <a:schemeClr val="tx1"/>
          </a:solidFill>
          <a:latin typeface="+mn-lt"/>
          <a:ea typeface="+mn-ea"/>
          <a:cs typeface="+mn-cs"/>
        </a:defRPr>
      </a:lvl8pPr>
      <a:lvl9pPr marL="4791822" algn="l" defTabSz="598978" rtl="0" eaLnBrk="1" latinLnBrk="0" hangingPunct="1">
        <a:defRPr sz="23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7.emf"/><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mailto:info@nage.vn" TargetMode="External"/><Relationship Id="rId2" Type="http://schemas.openxmlformats.org/officeDocument/2006/relationships/hyperlink" Target="mailto:infor@nage.vn" TargetMode="Externa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mailto:info@nage.vn"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85BE4C82-1AFC-6831-8981-FF883005C70A}"/>
              </a:ext>
            </a:extLst>
          </p:cNvPr>
          <p:cNvSpPr txBox="1">
            <a:spLocks noChangeArrowheads="1"/>
          </p:cNvSpPr>
          <p:nvPr/>
        </p:nvSpPr>
        <p:spPr bwMode="auto">
          <a:xfrm>
            <a:off x="5641848" y="13841203"/>
            <a:ext cx="5068223" cy="614682"/>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3600" b="1" dirty="0">
                <a:solidFill>
                  <a:srgbClr val="0033CC"/>
                </a:solidFill>
                <a:effectLst/>
                <a:latin typeface="Times New Roman" panose="02020603050405020304" pitchFamily="18" charset="0"/>
                <a:ea typeface="Courier New" panose="02070309020205020404" pitchFamily="49" charset="0"/>
              </a:rPr>
              <a:t>COMPANY PROFILE</a:t>
            </a:r>
            <a:endParaRPr lang="en-US" sz="2400" dirty="0">
              <a:solidFill>
                <a:srgbClr val="0033CC"/>
              </a:solidFill>
              <a:effectLst/>
              <a:latin typeface="Courier New" panose="02070309020205020404" pitchFamily="49" charset="0"/>
              <a:ea typeface="Courier New" panose="02070309020205020404" pitchFamily="49" charset="0"/>
            </a:endParaRPr>
          </a:p>
        </p:txBody>
      </p:sp>
      <p:sp>
        <p:nvSpPr>
          <p:cNvPr id="6" name="Text Box 2">
            <a:extLst>
              <a:ext uri="{FF2B5EF4-FFF2-40B4-BE49-F238E27FC236}">
                <a16:creationId xmlns:a16="http://schemas.microsoft.com/office/drawing/2014/main" id="{46CB166B-D002-02BF-F1D4-ED2A68306DC3}"/>
              </a:ext>
            </a:extLst>
          </p:cNvPr>
          <p:cNvSpPr txBox="1">
            <a:spLocks noChangeArrowheads="1"/>
          </p:cNvSpPr>
          <p:nvPr/>
        </p:nvSpPr>
        <p:spPr bwMode="auto">
          <a:xfrm>
            <a:off x="2773680" y="12919643"/>
            <a:ext cx="8921099" cy="798033"/>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3600" b="1" dirty="0">
                <a:solidFill>
                  <a:srgbClr val="FF0000"/>
                </a:solidFill>
                <a:effectLst/>
                <a:latin typeface="Times New Roman" panose="02020603050405020304" pitchFamily="18" charset="0"/>
                <a:ea typeface="Courier New" panose="02070309020205020404" pitchFamily="49" charset="0"/>
              </a:rPr>
              <a:t>NAGE VIETNAM TECHNOLOGY.,JSC</a:t>
            </a:r>
            <a:endParaRPr lang="en-US" sz="2400" dirty="0">
              <a:solidFill>
                <a:srgbClr val="FF0000"/>
              </a:solidFill>
              <a:effectLst/>
              <a:latin typeface="Courier New" panose="02070309020205020404" pitchFamily="49" charset="0"/>
              <a:ea typeface="Courier New" panose="02070309020205020404" pitchFamily="49" charset="0"/>
            </a:endParaRPr>
          </a:p>
        </p:txBody>
      </p:sp>
      <p:grpSp>
        <p:nvGrpSpPr>
          <p:cNvPr id="35" name="Group 34">
            <a:extLst>
              <a:ext uri="{FF2B5EF4-FFF2-40B4-BE49-F238E27FC236}">
                <a16:creationId xmlns:a16="http://schemas.microsoft.com/office/drawing/2014/main" id="{405A7A78-1743-D8BD-6B4E-FD1B7752D321}"/>
              </a:ext>
            </a:extLst>
          </p:cNvPr>
          <p:cNvGrpSpPr/>
          <p:nvPr/>
        </p:nvGrpSpPr>
        <p:grpSpPr>
          <a:xfrm>
            <a:off x="1298177" y="2761185"/>
            <a:ext cx="10396602" cy="9997886"/>
            <a:chOff x="1298177" y="2761184"/>
            <a:chExt cx="10396602" cy="10511763"/>
          </a:xfrm>
        </p:grpSpPr>
        <p:pic>
          <p:nvPicPr>
            <p:cNvPr id="14" name="Picture 13">
              <a:extLst>
                <a:ext uri="{FF2B5EF4-FFF2-40B4-BE49-F238E27FC236}">
                  <a16:creationId xmlns:a16="http://schemas.microsoft.com/office/drawing/2014/main" id="{2299402D-7EF9-EC9A-C209-3D2ACE118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8740" y="2761186"/>
              <a:ext cx="6366039" cy="10511760"/>
            </a:xfrm>
            <a:prstGeom prst="rect">
              <a:avLst/>
            </a:prstGeom>
          </p:spPr>
        </p:pic>
        <p:pic>
          <p:nvPicPr>
            <p:cNvPr id="20" name="Picture 19">
              <a:extLst>
                <a:ext uri="{FF2B5EF4-FFF2-40B4-BE49-F238E27FC236}">
                  <a16:creationId xmlns:a16="http://schemas.microsoft.com/office/drawing/2014/main" id="{6F7EDB3D-3BD8-822A-6924-40437D3E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8177" y="2761185"/>
              <a:ext cx="2177333" cy="5219246"/>
            </a:xfrm>
            <a:prstGeom prst="rect">
              <a:avLst/>
            </a:prstGeom>
          </p:spPr>
        </p:pic>
        <p:pic>
          <p:nvPicPr>
            <p:cNvPr id="28" name="Picture 27">
              <a:extLst>
                <a:ext uri="{FF2B5EF4-FFF2-40B4-BE49-F238E27FC236}">
                  <a16:creationId xmlns:a16="http://schemas.microsoft.com/office/drawing/2014/main" id="{D2EEFCED-28D9-B6B7-91E1-7EDD9E9A2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8665" y="8479943"/>
              <a:ext cx="5292516" cy="4293492"/>
            </a:xfrm>
            <a:prstGeom prst="rect">
              <a:avLst/>
            </a:prstGeom>
          </p:spPr>
        </p:pic>
        <p:pic>
          <p:nvPicPr>
            <p:cNvPr id="32" name="Picture 31">
              <a:extLst>
                <a:ext uri="{FF2B5EF4-FFF2-40B4-BE49-F238E27FC236}">
                  <a16:creationId xmlns:a16="http://schemas.microsoft.com/office/drawing/2014/main" id="{38CD2FF5-B50D-C92E-EC5A-5548360579B3}"/>
                </a:ext>
              </a:extLst>
            </p:cNvPr>
            <p:cNvPicPr>
              <a:picLocks noChangeAspect="1"/>
            </p:cNvPicPr>
            <p:nvPr/>
          </p:nvPicPr>
          <p:blipFill>
            <a:blip r:embed="rId6"/>
            <a:stretch>
              <a:fillRect/>
            </a:stretch>
          </p:blipFill>
          <p:spPr>
            <a:xfrm>
              <a:off x="3464515" y="2761184"/>
              <a:ext cx="2177333" cy="5255881"/>
            </a:xfrm>
            <a:prstGeom prst="rect">
              <a:avLst/>
            </a:prstGeom>
          </p:spPr>
        </p:pic>
        <p:pic>
          <p:nvPicPr>
            <p:cNvPr id="34" name="Picture 33">
              <a:extLst>
                <a:ext uri="{FF2B5EF4-FFF2-40B4-BE49-F238E27FC236}">
                  <a16:creationId xmlns:a16="http://schemas.microsoft.com/office/drawing/2014/main" id="{0C86A4C6-599E-11B4-4AEF-8C85314CE1B2}"/>
                </a:ext>
              </a:extLst>
            </p:cNvPr>
            <p:cNvPicPr>
              <a:picLocks noChangeAspect="1"/>
            </p:cNvPicPr>
            <p:nvPr/>
          </p:nvPicPr>
          <p:blipFill>
            <a:blip r:embed="rId7"/>
            <a:stretch>
              <a:fillRect/>
            </a:stretch>
          </p:blipFill>
          <p:spPr>
            <a:xfrm>
              <a:off x="1318360" y="7941648"/>
              <a:ext cx="1254720" cy="5331298"/>
            </a:xfrm>
            <a:prstGeom prst="rect">
              <a:avLst/>
            </a:prstGeom>
          </p:spPr>
        </p:pic>
      </p:grpSp>
      <p:sp>
        <p:nvSpPr>
          <p:cNvPr id="3" name="TextBox 2">
            <a:extLst>
              <a:ext uri="{FF2B5EF4-FFF2-40B4-BE49-F238E27FC236}">
                <a16:creationId xmlns:a16="http://schemas.microsoft.com/office/drawing/2014/main" id="{FFD6C676-F724-32D7-0EA0-30D336490813}"/>
              </a:ext>
            </a:extLst>
          </p:cNvPr>
          <p:cNvSpPr txBox="1"/>
          <p:nvPr/>
        </p:nvSpPr>
        <p:spPr>
          <a:xfrm>
            <a:off x="7719238" y="1543810"/>
            <a:ext cx="4260037" cy="923330"/>
          </a:xfrm>
          <a:prstGeom prst="rect">
            <a:avLst/>
          </a:prstGeom>
          <a:noFill/>
        </p:spPr>
        <p:txBody>
          <a:bodyPr wrap="square" rtlCol="0">
            <a:spAutoFit/>
          </a:bodyPr>
          <a:lstStyle/>
          <a:p>
            <a:r>
              <a:rPr lang="en-US" sz="5400" dirty="0">
                <a:solidFill>
                  <a:srgbClr val="FF0000"/>
                </a:solidFill>
                <a:latin typeface="Times New Roman" panose="02020603050405020304" pitchFamily="18" charset="0"/>
                <a:cs typeface="Times New Roman" panose="02020603050405020304" pitchFamily="18" charset="0"/>
              </a:rPr>
              <a:t>PROFFILE</a:t>
            </a:r>
          </a:p>
        </p:txBody>
      </p:sp>
    </p:spTree>
    <p:extLst>
      <p:ext uri="{BB962C8B-B14F-4D97-AF65-F5344CB8AC3E}">
        <p14:creationId xmlns:p14="http://schemas.microsoft.com/office/powerpoint/2010/main" val="805203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5195021-487E-0573-27DD-3C6BA6D827CD}"/>
              </a:ext>
            </a:extLst>
          </p:cNvPr>
          <p:cNvSpPr txBox="1"/>
          <p:nvPr/>
        </p:nvSpPr>
        <p:spPr>
          <a:xfrm>
            <a:off x="2810053" y="2643594"/>
            <a:ext cx="7724199"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8. PRODUCTION CAPABILITY</a:t>
            </a:r>
            <a:endParaRPr lang="en-US" sz="3600" dirty="0">
              <a:solidFill>
                <a:srgbClr val="282827"/>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C396808-6A57-E9BC-1458-F30C09998833}"/>
              </a:ext>
            </a:extLst>
          </p:cNvPr>
          <p:cNvSpPr txBox="1"/>
          <p:nvPr/>
        </p:nvSpPr>
        <p:spPr>
          <a:xfrm>
            <a:off x="1554052" y="3617295"/>
            <a:ext cx="9769268" cy="8980985"/>
          </a:xfrm>
          <a:prstGeom prst="rect">
            <a:avLst/>
          </a:prstGeom>
          <a:noFill/>
        </p:spPr>
        <p:txBody>
          <a:bodyPr wrap="square" rtlCol="0">
            <a:spAutoFit/>
          </a:bodyPr>
          <a:lstStyle/>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SIDE-DYNAMIC HYDRAULIC PRESS</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PRESSING MACHINE 300 TONS</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02 200 TONS PRESSING MACHINE</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PRESSING MACHINE 80 TONSHYDRAULIC PRESS MACHINE</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80 TON PRESSING MACHINE</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02 15 TONS PRESSING MACHINEPOLISHING MACHINE</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02 MULTI-FUNCTIONAL POLISHING MACHINE HL</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AB POLISHING MACHINEOTHER MACHINES</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AUTOMATIC EDGEING MACHINE</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AUTOMATIC TUBE PRESSING MACHINE FOR TUBING HEADS</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01 SEMI-AUTO TUBE DRINKING MACHINE</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02 PIPE BENDING MACHINES ACCORDING TO PRODUCTS</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02 LASER WELDING MACHINE 1500KW</a:t>
            </a:r>
          </a:p>
          <a:p>
            <a:pPr>
              <a:lnSpc>
                <a:spcPts val="5000"/>
              </a:lnSpc>
            </a:pPr>
            <a:r>
              <a:rPr lang="en-US" sz="2400" b="1" dirty="0">
                <a:solidFill>
                  <a:srgbClr val="0033CC"/>
                </a:solidFill>
                <a:latin typeface="Times New Roman" panose="02020603050405020304" pitchFamily="18" charset="0"/>
                <a:cs typeface="Times New Roman" panose="02020603050405020304" pitchFamily="18" charset="0"/>
              </a:rPr>
              <a:t>02 COLD TIG WELDING MACHINES 250A</a:t>
            </a:r>
          </a:p>
        </p:txBody>
      </p:sp>
      <p:sp>
        <p:nvSpPr>
          <p:cNvPr id="3" name="Slide Number Placeholder 2">
            <a:extLst>
              <a:ext uri="{FF2B5EF4-FFF2-40B4-BE49-F238E27FC236}">
                <a16:creationId xmlns:a16="http://schemas.microsoft.com/office/drawing/2014/main" id="{EC830439-A42C-552B-9EE9-672AE517FEF5}"/>
              </a:ext>
            </a:extLst>
          </p:cNvPr>
          <p:cNvSpPr>
            <a:spLocks noGrp="1"/>
          </p:cNvSpPr>
          <p:nvPr>
            <p:ph type="sldNum" sz="quarter" idx="12"/>
          </p:nvPr>
        </p:nvSpPr>
        <p:spPr>
          <a:xfrm>
            <a:off x="10631606" y="15003113"/>
            <a:ext cx="1347669"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10</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877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D53E8A-0CF6-E79A-622B-76E524380887}"/>
              </a:ext>
            </a:extLst>
          </p:cNvPr>
          <p:cNvSpPr txBox="1"/>
          <p:nvPr/>
        </p:nvSpPr>
        <p:spPr>
          <a:xfrm>
            <a:off x="3413776" y="2671420"/>
            <a:ext cx="7157176"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8. </a:t>
            </a:r>
            <a:r>
              <a:rPr lang="vi-VN"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PRODUCTION CAPABILITY</a:t>
            </a:r>
            <a:endParaRPr lang="en-US" sz="3600" dirty="0">
              <a:solidFill>
                <a:srgbClr val="282827"/>
              </a:solidFill>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12225342-57ED-CBEA-9F89-A0931B1C6E70}"/>
              </a:ext>
            </a:extLst>
          </p:cNvPr>
          <p:cNvGrpSpPr/>
          <p:nvPr/>
        </p:nvGrpSpPr>
        <p:grpSpPr>
          <a:xfrm>
            <a:off x="1722475" y="3651537"/>
            <a:ext cx="9320901" cy="10170812"/>
            <a:chOff x="1722475" y="3651537"/>
            <a:chExt cx="9320901" cy="10170812"/>
          </a:xfrm>
        </p:grpSpPr>
        <p:pic>
          <p:nvPicPr>
            <p:cNvPr id="5" name="Picture 4">
              <a:extLst>
                <a:ext uri="{FF2B5EF4-FFF2-40B4-BE49-F238E27FC236}">
                  <a16:creationId xmlns:a16="http://schemas.microsoft.com/office/drawing/2014/main" id="{6A30E15C-BAE2-1C50-EF69-D0FFF8A82DE8}"/>
                </a:ext>
              </a:extLst>
            </p:cNvPr>
            <p:cNvPicPr>
              <a:picLocks noChangeAspect="1"/>
            </p:cNvPicPr>
            <p:nvPr/>
          </p:nvPicPr>
          <p:blipFill>
            <a:blip r:embed="rId2"/>
            <a:stretch>
              <a:fillRect/>
            </a:stretch>
          </p:blipFill>
          <p:spPr>
            <a:xfrm>
              <a:off x="4912242" y="3672779"/>
              <a:ext cx="2809138" cy="3514012"/>
            </a:xfrm>
            <a:prstGeom prst="rect">
              <a:avLst/>
            </a:prstGeom>
          </p:spPr>
        </p:pic>
        <p:pic>
          <p:nvPicPr>
            <p:cNvPr id="7" name="Picture 6">
              <a:extLst>
                <a:ext uri="{FF2B5EF4-FFF2-40B4-BE49-F238E27FC236}">
                  <a16:creationId xmlns:a16="http://schemas.microsoft.com/office/drawing/2014/main" id="{C09377F0-3BD4-1D7B-6143-487E9B390144}"/>
                </a:ext>
              </a:extLst>
            </p:cNvPr>
            <p:cNvPicPr>
              <a:picLocks noChangeAspect="1"/>
            </p:cNvPicPr>
            <p:nvPr/>
          </p:nvPicPr>
          <p:blipFill>
            <a:blip r:embed="rId3"/>
            <a:stretch>
              <a:fillRect/>
            </a:stretch>
          </p:blipFill>
          <p:spPr>
            <a:xfrm>
              <a:off x="1722475" y="7165549"/>
              <a:ext cx="5998905" cy="2780002"/>
            </a:xfrm>
            <a:prstGeom prst="rect">
              <a:avLst/>
            </a:prstGeom>
          </p:spPr>
        </p:pic>
        <p:pic>
          <p:nvPicPr>
            <p:cNvPr id="9" name="Picture 8">
              <a:extLst>
                <a:ext uri="{FF2B5EF4-FFF2-40B4-BE49-F238E27FC236}">
                  <a16:creationId xmlns:a16="http://schemas.microsoft.com/office/drawing/2014/main" id="{C65DDE09-58DC-BF0D-49A0-1650A84BEBC1}"/>
                </a:ext>
              </a:extLst>
            </p:cNvPr>
            <p:cNvPicPr>
              <a:picLocks noChangeAspect="1"/>
            </p:cNvPicPr>
            <p:nvPr/>
          </p:nvPicPr>
          <p:blipFill>
            <a:blip r:embed="rId4"/>
            <a:stretch>
              <a:fillRect/>
            </a:stretch>
          </p:blipFill>
          <p:spPr>
            <a:xfrm>
              <a:off x="1722475" y="3651537"/>
              <a:ext cx="3189767" cy="3514012"/>
            </a:xfrm>
            <a:prstGeom prst="rect">
              <a:avLst/>
            </a:prstGeom>
          </p:spPr>
        </p:pic>
        <p:pic>
          <p:nvPicPr>
            <p:cNvPr id="12" name="Picture 11">
              <a:extLst>
                <a:ext uri="{FF2B5EF4-FFF2-40B4-BE49-F238E27FC236}">
                  <a16:creationId xmlns:a16="http://schemas.microsoft.com/office/drawing/2014/main" id="{93B4480F-77F2-36C0-C483-46FA227E467B}"/>
                </a:ext>
              </a:extLst>
            </p:cNvPr>
            <p:cNvPicPr>
              <a:picLocks noChangeAspect="1"/>
            </p:cNvPicPr>
            <p:nvPr/>
          </p:nvPicPr>
          <p:blipFill>
            <a:blip r:embed="rId5"/>
            <a:stretch>
              <a:fillRect/>
            </a:stretch>
          </p:blipFill>
          <p:spPr>
            <a:xfrm>
              <a:off x="7721380" y="3651537"/>
              <a:ext cx="3321996" cy="6294014"/>
            </a:xfrm>
            <a:prstGeom prst="rect">
              <a:avLst/>
            </a:prstGeom>
          </p:spPr>
        </p:pic>
        <p:pic>
          <p:nvPicPr>
            <p:cNvPr id="14" name="Picture 13">
              <a:extLst>
                <a:ext uri="{FF2B5EF4-FFF2-40B4-BE49-F238E27FC236}">
                  <a16:creationId xmlns:a16="http://schemas.microsoft.com/office/drawing/2014/main" id="{EAF702C2-27F3-9B03-061B-639D8350F5D7}"/>
                </a:ext>
              </a:extLst>
            </p:cNvPr>
            <p:cNvPicPr>
              <a:picLocks noChangeAspect="1"/>
            </p:cNvPicPr>
            <p:nvPr/>
          </p:nvPicPr>
          <p:blipFill>
            <a:blip r:embed="rId6"/>
            <a:stretch>
              <a:fillRect/>
            </a:stretch>
          </p:blipFill>
          <p:spPr>
            <a:xfrm>
              <a:off x="1722475" y="9945551"/>
              <a:ext cx="9320901" cy="3876798"/>
            </a:xfrm>
            <a:prstGeom prst="rect">
              <a:avLst/>
            </a:prstGeom>
          </p:spPr>
        </p:pic>
      </p:grpSp>
      <p:sp>
        <p:nvSpPr>
          <p:cNvPr id="3" name="Slide Number Placeholder 2">
            <a:extLst>
              <a:ext uri="{FF2B5EF4-FFF2-40B4-BE49-F238E27FC236}">
                <a16:creationId xmlns:a16="http://schemas.microsoft.com/office/drawing/2014/main" id="{89E9CF5C-58A7-DE07-48DD-BCCAC67D79DC}"/>
              </a:ext>
            </a:extLst>
          </p:cNvPr>
          <p:cNvSpPr>
            <a:spLocks noGrp="1"/>
          </p:cNvSpPr>
          <p:nvPr>
            <p:ph type="sldNum" sz="quarter" idx="12"/>
          </p:nvPr>
        </p:nvSpPr>
        <p:spPr>
          <a:xfrm>
            <a:off x="10395488" y="15045643"/>
            <a:ext cx="1583787"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11</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878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3D62492-3827-2664-6D32-327B2F625B24}"/>
              </a:ext>
            </a:extLst>
          </p:cNvPr>
          <p:cNvSpPr txBox="1"/>
          <p:nvPr/>
        </p:nvSpPr>
        <p:spPr>
          <a:xfrm>
            <a:off x="5204638" y="2667591"/>
            <a:ext cx="3863162"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9. PRODUCTS</a:t>
            </a:r>
            <a:endParaRPr lang="en-US" sz="3600" dirty="0">
              <a:solidFill>
                <a:srgbClr val="282827"/>
              </a:solidFill>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FFEEE435-E305-C3B0-5727-18E5430D5F80}"/>
              </a:ext>
            </a:extLst>
          </p:cNvPr>
          <p:cNvGrpSpPr/>
          <p:nvPr/>
        </p:nvGrpSpPr>
        <p:grpSpPr>
          <a:xfrm>
            <a:off x="1658678" y="3338333"/>
            <a:ext cx="9847369" cy="10114258"/>
            <a:chOff x="637954" y="3338333"/>
            <a:chExt cx="10868094" cy="10114258"/>
          </a:xfrm>
        </p:grpSpPr>
        <p:pic>
          <p:nvPicPr>
            <p:cNvPr id="6" name="Picture 5">
              <a:extLst>
                <a:ext uri="{FF2B5EF4-FFF2-40B4-BE49-F238E27FC236}">
                  <a16:creationId xmlns:a16="http://schemas.microsoft.com/office/drawing/2014/main" id="{03763138-5BD8-2A77-E806-9C82B377BD2D}"/>
                </a:ext>
              </a:extLst>
            </p:cNvPr>
            <p:cNvPicPr>
              <a:picLocks noChangeAspect="1"/>
            </p:cNvPicPr>
            <p:nvPr/>
          </p:nvPicPr>
          <p:blipFill>
            <a:blip r:embed="rId2"/>
            <a:stretch>
              <a:fillRect/>
            </a:stretch>
          </p:blipFill>
          <p:spPr>
            <a:xfrm>
              <a:off x="637954" y="6212015"/>
              <a:ext cx="6379535" cy="3496811"/>
            </a:xfrm>
            <a:prstGeom prst="rect">
              <a:avLst/>
            </a:prstGeom>
          </p:spPr>
        </p:pic>
        <p:pic>
          <p:nvPicPr>
            <p:cNvPr id="9" name="Picture 8">
              <a:extLst>
                <a:ext uri="{FF2B5EF4-FFF2-40B4-BE49-F238E27FC236}">
                  <a16:creationId xmlns:a16="http://schemas.microsoft.com/office/drawing/2014/main" id="{AD6B391E-2C01-BB17-967C-F5A9C519F850}"/>
                </a:ext>
              </a:extLst>
            </p:cNvPr>
            <p:cNvPicPr>
              <a:picLocks noChangeAspect="1"/>
            </p:cNvPicPr>
            <p:nvPr/>
          </p:nvPicPr>
          <p:blipFill>
            <a:blip r:embed="rId3"/>
            <a:stretch>
              <a:fillRect/>
            </a:stretch>
          </p:blipFill>
          <p:spPr>
            <a:xfrm>
              <a:off x="637954" y="9708826"/>
              <a:ext cx="10868094" cy="3743765"/>
            </a:xfrm>
            <a:prstGeom prst="rect">
              <a:avLst/>
            </a:prstGeom>
          </p:spPr>
        </p:pic>
        <p:pic>
          <p:nvPicPr>
            <p:cNvPr id="11" name="Picture 10">
              <a:extLst>
                <a:ext uri="{FF2B5EF4-FFF2-40B4-BE49-F238E27FC236}">
                  <a16:creationId xmlns:a16="http://schemas.microsoft.com/office/drawing/2014/main" id="{F7E493AA-3B0B-D0DB-D041-7009A7739DC0}"/>
                </a:ext>
              </a:extLst>
            </p:cNvPr>
            <p:cNvPicPr>
              <a:picLocks noChangeAspect="1"/>
            </p:cNvPicPr>
            <p:nvPr/>
          </p:nvPicPr>
          <p:blipFill>
            <a:blip r:embed="rId4"/>
            <a:stretch>
              <a:fillRect/>
            </a:stretch>
          </p:blipFill>
          <p:spPr>
            <a:xfrm>
              <a:off x="7017489" y="6212016"/>
              <a:ext cx="4488559" cy="3496810"/>
            </a:xfrm>
            <a:prstGeom prst="rect">
              <a:avLst/>
            </a:prstGeom>
          </p:spPr>
        </p:pic>
        <p:pic>
          <p:nvPicPr>
            <p:cNvPr id="13" name="Picture 12">
              <a:extLst>
                <a:ext uri="{FF2B5EF4-FFF2-40B4-BE49-F238E27FC236}">
                  <a16:creationId xmlns:a16="http://schemas.microsoft.com/office/drawing/2014/main" id="{30861040-EEFC-1BA4-9B7A-6D7029AC84A3}"/>
                </a:ext>
              </a:extLst>
            </p:cNvPr>
            <p:cNvPicPr>
              <a:picLocks noChangeAspect="1"/>
            </p:cNvPicPr>
            <p:nvPr/>
          </p:nvPicPr>
          <p:blipFill>
            <a:blip r:embed="rId5"/>
            <a:stretch>
              <a:fillRect/>
            </a:stretch>
          </p:blipFill>
          <p:spPr>
            <a:xfrm>
              <a:off x="637954" y="3338333"/>
              <a:ext cx="10868094" cy="2935419"/>
            </a:xfrm>
            <a:prstGeom prst="rect">
              <a:avLst/>
            </a:prstGeom>
          </p:spPr>
        </p:pic>
      </p:grpSp>
      <p:sp>
        <p:nvSpPr>
          <p:cNvPr id="2" name="Slide Number Placeholder 1">
            <a:extLst>
              <a:ext uri="{FF2B5EF4-FFF2-40B4-BE49-F238E27FC236}">
                <a16:creationId xmlns:a16="http://schemas.microsoft.com/office/drawing/2014/main" id="{13299E76-00BC-61DF-DBB1-3F934CECFFA2}"/>
              </a:ext>
            </a:extLst>
          </p:cNvPr>
          <p:cNvSpPr>
            <a:spLocks noGrp="1"/>
          </p:cNvSpPr>
          <p:nvPr>
            <p:ph type="sldNum" sz="quarter" idx="12"/>
          </p:nvPr>
        </p:nvSpPr>
        <p:spPr>
          <a:xfrm>
            <a:off x="10416754" y="15003113"/>
            <a:ext cx="1562521"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12</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473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2FE4A2-A188-7281-A792-1DE239CB3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428" y="3338334"/>
            <a:ext cx="8463515" cy="10511760"/>
          </a:xfrm>
          <a:prstGeom prst="rect">
            <a:avLst/>
          </a:prstGeom>
        </p:spPr>
      </p:pic>
      <p:sp>
        <p:nvSpPr>
          <p:cNvPr id="8" name="TextBox 7">
            <a:extLst>
              <a:ext uri="{FF2B5EF4-FFF2-40B4-BE49-F238E27FC236}">
                <a16:creationId xmlns:a16="http://schemas.microsoft.com/office/drawing/2014/main" id="{6001A3CD-6799-1B55-A95F-3CA4683DC16B}"/>
              </a:ext>
            </a:extLst>
          </p:cNvPr>
          <p:cNvSpPr txBox="1"/>
          <p:nvPr/>
        </p:nvSpPr>
        <p:spPr>
          <a:xfrm>
            <a:off x="5204638" y="2667591"/>
            <a:ext cx="4237074"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9. PRODUCTS</a:t>
            </a:r>
            <a:endParaRPr lang="en-US" sz="3600" dirty="0">
              <a:solidFill>
                <a:srgbClr val="282827"/>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D21A051-95B9-44B8-6387-3C8E8A9F1577}"/>
              </a:ext>
            </a:extLst>
          </p:cNvPr>
          <p:cNvSpPr txBox="1">
            <a:spLocks/>
          </p:cNvSpPr>
          <p:nvPr/>
        </p:nvSpPr>
        <p:spPr>
          <a:xfrm>
            <a:off x="10267898" y="14939318"/>
            <a:ext cx="1711377" cy="86548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1061B7-2349-44EC-806B-68AE6E90946F}" type="slidenum">
              <a:rPr lang="en-US" sz="4000" smtClean="0">
                <a:latin typeface="Times New Roman" panose="02020603050405020304" pitchFamily="18" charset="0"/>
                <a:cs typeface="Times New Roman" panose="02020603050405020304" pitchFamily="18" charset="0"/>
              </a:rPr>
              <a:pPr/>
              <a:t>13</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2718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6E6C27-39A7-DEEA-3F57-B068873E5DF3}"/>
              </a:ext>
            </a:extLst>
          </p:cNvPr>
          <p:cNvSpPr txBox="1"/>
          <p:nvPr/>
        </p:nvSpPr>
        <p:spPr>
          <a:xfrm>
            <a:off x="5204638" y="2667591"/>
            <a:ext cx="3854264"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9. PRODUCTS</a:t>
            </a:r>
            <a:endParaRPr lang="en-US" sz="3600" dirty="0">
              <a:solidFill>
                <a:srgbClr val="282827"/>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AA54F00F-C5C8-5F4D-1F1B-74915B55F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373" y="9086218"/>
            <a:ext cx="3854264" cy="4502191"/>
          </a:xfrm>
          <a:prstGeom prst="rect">
            <a:avLst/>
          </a:prstGeom>
        </p:spPr>
      </p:pic>
      <p:pic>
        <p:nvPicPr>
          <p:cNvPr id="6" name="Picture 5">
            <a:extLst>
              <a:ext uri="{FF2B5EF4-FFF2-40B4-BE49-F238E27FC236}">
                <a16:creationId xmlns:a16="http://schemas.microsoft.com/office/drawing/2014/main" id="{CD9EB2BC-50FB-3D60-423A-04FFD34798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75821" y="9575040"/>
            <a:ext cx="4502191" cy="3524547"/>
          </a:xfrm>
          <a:prstGeom prst="rect">
            <a:avLst/>
          </a:prstGeom>
        </p:spPr>
      </p:pic>
      <p:pic>
        <p:nvPicPr>
          <p:cNvPr id="7" name="Picture 6">
            <a:extLst>
              <a:ext uri="{FF2B5EF4-FFF2-40B4-BE49-F238E27FC236}">
                <a16:creationId xmlns:a16="http://schemas.microsoft.com/office/drawing/2014/main" id="{0523ED97-8AC2-DB47-94D3-E2D98D44E044}"/>
              </a:ext>
            </a:extLst>
          </p:cNvPr>
          <p:cNvPicPr>
            <a:picLocks noChangeAspect="1"/>
          </p:cNvPicPr>
          <p:nvPr/>
        </p:nvPicPr>
        <p:blipFill>
          <a:blip r:embed="rId4"/>
          <a:stretch>
            <a:fillRect/>
          </a:stretch>
        </p:blipFill>
        <p:spPr>
          <a:xfrm>
            <a:off x="7164646" y="3356609"/>
            <a:ext cx="3524546" cy="4979317"/>
          </a:xfrm>
          <a:prstGeom prst="rect">
            <a:avLst/>
          </a:prstGeom>
        </p:spPr>
      </p:pic>
      <p:pic>
        <p:nvPicPr>
          <p:cNvPr id="10" name="Picture 9">
            <a:extLst>
              <a:ext uri="{FF2B5EF4-FFF2-40B4-BE49-F238E27FC236}">
                <a16:creationId xmlns:a16="http://schemas.microsoft.com/office/drawing/2014/main" id="{4ED24EE2-676D-B926-FE64-FCA851257F7F}"/>
              </a:ext>
            </a:extLst>
          </p:cNvPr>
          <p:cNvPicPr>
            <a:picLocks noChangeAspect="1"/>
          </p:cNvPicPr>
          <p:nvPr/>
        </p:nvPicPr>
        <p:blipFill>
          <a:blip r:embed="rId5"/>
          <a:stretch>
            <a:fillRect/>
          </a:stretch>
        </p:blipFill>
        <p:spPr>
          <a:xfrm>
            <a:off x="2135373" y="3320149"/>
            <a:ext cx="3854264" cy="5015777"/>
          </a:xfrm>
          <a:prstGeom prst="rect">
            <a:avLst/>
          </a:prstGeom>
        </p:spPr>
      </p:pic>
      <p:sp>
        <p:nvSpPr>
          <p:cNvPr id="2" name="Slide Number Placeholder 1">
            <a:extLst>
              <a:ext uri="{FF2B5EF4-FFF2-40B4-BE49-F238E27FC236}">
                <a16:creationId xmlns:a16="http://schemas.microsoft.com/office/drawing/2014/main" id="{20F209A6-E74C-DDA2-86F4-54D5AF7FFEB6}"/>
              </a:ext>
            </a:extLst>
          </p:cNvPr>
          <p:cNvSpPr>
            <a:spLocks noGrp="1"/>
          </p:cNvSpPr>
          <p:nvPr>
            <p:ph type="sldNum" sz="quarter" idx="12"/>
          </p:nvPr>
        </p:nvSpPr>
        <p:spPr>
          <a:xfrm>
            <a:off x="10267898" y="14939318"/>
            <a:ext cx="1711377"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14</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7596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4E9D7F-2C83-3F1F-846B-B79CEC632A91}"/>
              </a:ext>
            </a:extLst>
          </p:cNvPr>
          <p:cNvSpPr txBox="1"/>
          <p:nvPr/>
        </p:nvSpPr>
        <p:spPr>
          <a:xfrm>
            <a:off x="2652469" y="2622328"/>
            <a:ext cx="8614967"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latin typeface="Times New Roman" panose="02020603050405020304" pitchFamily="18" charset="0"/>
                <a:cs typeface="Times New Roman" panose="02020603050405020304" pitchFamily="18" charset="0"/>
              </a:rPr>
              <a:t>10. STRATEGIC PARTNER OF NAGE</a:t>
            </a:r>
            <a:endParaRPr lang="en-US" sz="3600" dirty="0">
              <a:solidFill>
                <a:srgbClr val="282827"/>
              </a:solidFill>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BA3C4BC-29D4-2858-2CF2-BC87E67F00A9}"/>
              </a:ext>
            </a:extLst>
          </p:cNvPr>
          <p:cNvPicPr>
            <a:picLocks noChangeAspect="1"/>
          </p:cNvPicPr>
          <p:nvPr/>
        </p:nvPicPr>
        <p:blipFill>
          <a:blip r:embed="rId2"/>
          <a:stretch>
            <a:fillRect/>
          </a:stretch>
        </p:blipFill>
        <p:spPr>
          <a:xfrm>
            <a:off x="2286708" y="3268659"/>
            <a:ext cx="8792417" cy="10365012"/>
          </a:xfrm>
          <a:prstGeom prst="rect">
            <a:avLst/>
          </a:prstGeom>
        </p:spPr>
      </p:pic>
      <p:sp>
        <p:nvSpPr>
          <p:cNvPr id="5" name="Slide Number Placeholder 1">
            <a:extLst>
              <a:ext uri="{FF2B5EF4-FFF2-40B4-BE49-F238E27FC236}">
                <a16:creationId xmlns:a16="http://schemas.microsoft.com/office/drawing/2014/main" id="{179C8B72-7BD9-07BA-80A1-8FFA1A1D3D7E}"/>
              </a:ext>
            </a:extLst>
          </p:cNvPr>
          <p:cNvSpPr txBox="1">
            <a:spLocks/>
          </p:cNvSpPr>
          <p:nvPr/>
        </p:nvSpPr>
        <p:spPr>
          <a:xfrm>
            <a:off x="10267898" y="14939318"/>
            <a:ext cx="1711377" cy="86548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1061B7-2349-44EC-806B-68AE6E90946F}" type="slidenum">
              <a:rPr lang="en-US" sz="4000" smtClean="0">
                <a:latin typeface="Times New Roman" panose="02020603050405020304" pitchFamily="18" charset="0"/>
                <a:cs typeface="Times New Roman" panose="02020603050405020304" pitchFamily="18" charset="0"/>
              </a:rPr>
              <a:pPr/>
              <a:t>15</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614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C856F0-6AB9-F002-1C80-300BE171BB4F}"/>
              </a:ext>
            </a:extLst>
          </p:cNvPr>
          <p:cNvSpPr txBox="1">
            <a:spLocks/>
          </p:cNvSpPr>
          <p:nvPr/>
        </p:nvSpPr>
        <p:spPr>
          <a:xfrm>
            <a:off x="10267898" y="14939318"/>
            <a:ext cx="1711377" cy="86548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1061B7-2349-44EC-806B-68AE6E90946F}" type="slidenum">
              <a:rPr lang="en-US" sz="4000" smtClean="0">
                <a:latin typeface="Times New Roman" panose="02020603050405020304" pitchFamily="18" charset="0"/>
                <a:cs typeface="Times New Roman" panose="02020603050405020304" pitchFamily="18" charset="0"/>
              </a:rPr>
              <a:pPr/>
              <a:t>16</a:t>
            </a:fld>
            <a:endParaRPr lang="en-US" sz="4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A737E0E-4A25-AFF8-53E8-4349CEA4A98C}"/>
              </a:ext>
            </a:extLst>
          </p:cNvPr>
          <p:cNvSpPr txBox="1"/>
          <p:nvPr/>
        </p:nvSpPr>
        <p:spPr>
          <a:xfrm>
            <a:off x="815089" y="7576166"/>
            <a:ext cx="10880725" cy="2739211"/>
          </a:xfrm>
          <a:prstGeom prst="rect">
            <a:avLst/>
          </a:prstGeom>
          <a:noFill/>
        </p:spPr>
        <p:txBody>
          <a:bodyPr wrap="square" rtlCol="0">
            <a:spAutoFit/>
          </a:bodyPr>
          <a:lstStyle/>
          <a:p>
            <a:r>
              <a:rPr lang="en-US" sz="2800" b="1" dirty="0">
                <a:solidFill>
                  <a:srgbClr val="0033CC"/>
                </a:solidFill>
                <a:latin typeface="Times New Roman" panose="02020603050405020304" pitchFamily="18" charset="0"/>
                <a:cs typeface="Times New Roman" panose="02020603050405020304" pitchFamily="18" charset="0"/>
              </a:rPr>
              <a:t>CÔNG TY CỔ PHẦN CÔNG NGHỆ NAGE VIỆT NAM</a:t>
            </a:r>
          </a:p>
          <a:p>
            <a:r>
              <a:rPr lang="en-US" sz="2400" dirty="0" err="1">
                <a:solidFill>
                  <a:srgbClr val="0033CC"/>
                </a:solidFill>
                <a:latin typeface="Times New Roman" panose="02020603050405020304" pitchFamily="18" charset="0"/>
                <a:cs typeface="Times New Roman" panose="02020603050405020304" pitchFamily="18" charset="0"/>
              </a:rPr>
              <a:t>Trụ</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sở</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chính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Thôn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Thượng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Thụy</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xã</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Đức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Thượng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huyện</a:t>
            </a:r>
            <a:r>
              <a:rPr lang="en-US" sz="2400" dirty="0">
                <a:solidFill>
                  <a:srgbClr val="0033CC"/>
                </a:solidFill>
                <a:latin typeface="Times New Roman" panose="02020603050405020304" pitchFamily="18" charset="0"/>
                <a:cs typeface="Times New Roman" panose="02020603050405020304" pitchFamily="18" charset="0"/>
              </a:rPr>
              <a:t> Hoài </a:t>
            </a:r>
            <a:r>
              <a:rPr lang="en-US" sz="2400" dirty="0" err="1">
                <a:solidFill>
                  <a:srgbClr val="0033CC"/>
                </a:solidFill>
                <a:latin typeface="Times New Roman" panose="02020603050405020304" pitchFamily="18" charset="0"/>
                <a:cs typeface="Times New Roman" panose="02020603050405020304" pitchFamily="18" charset="0"/>
              </a:rPr>
              <a:t>Đức</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thành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phố</a:t>
            </a:r>
            <a:r>
              <a:rPr lang="en-US" sz="2400" dirty="0">
                <a:solidFill>
                  <a:srgbClr val="0033CC"/>
                </a:solidFill>
                <a:latin typeface="Times New Roman" panose="02020603050405020304" pitchFamily="18" charset="0"/>
                <a:cs typeface="Times New Roman" panose="02020603050405020304" pitchFamily="18" charset="0"/>
              </a:rPr>
              <a:t> Hà </a:t>
            </a:r>
            <a:r>
              <a:rPr lang="en-US" sz="2400" dirty="0" err="1">
                <a:solidFill>
                  <a:srgbClr val="0033CC"/>
                </a:solidFill>
                <a:latin typeface="Times New Roman" panose="02020603050405020304" pitchFamily="18" charset="0"/>
                <a:cs typeface="Times New Roman" panose="02020603050405020304" pitchFamily="18" charset="0"/>
              </a:rPr>
              <a:t>Nội</a:t>
            </a:r>
            <a:endParaRPr lang="en-US" sz="2400" dirty="0">
              <a:solidFill>
                <a:srgbClr val="0033CC"/>
              </a:solidFill>
              <a:latin typeface="Times New Roman" panose="02020603050405020304" pitchFamily="18" charset="0"/>
              <a:cs typeface="Times New Roman" panose="02020603050405020304" pitchFamily="18" charset="0"/>
            </a:endParaRPr>
          </a:p>
          <a:p>
            <a:r>
              <a:rPr lang="en-US" sz="2400" dirty="0" err="1">
                <a:solidFill>
                  <a:srgbClr val="0033CC"/>
                </a:solidFill>
                <a:latin typeface="Times New Roman" panose="02020603050405020304" pitchFamily="18" charset="0"/>
                <a:cs typeface="Times New Roman" panose="02020603050405020304" pitchFamily="18" charset="0"/>
              </a:rPr>
              <a:t>Số</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điện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thoại</a:t>
            </a:r>
            <a:r>
              <a:rPr lang="en-US" sz="2400" dirty="0">
                <a:solidFill>
                  <a:srgbClr val="0033CC"/>
                </a:solidFill>
                <a:latin typeface="Times New Roman" panose="02020603050405020304" pitchFamily="18" charset="0"/>
                <a:cs typeface="Times New Roman" panose="02020603050405020304" pitchFamily="18" charset="0"/>
              </a:rPr>
              <a:t>: 0984889933</a:t>
            </a:r>
          </a:p>
          <a:p>
            <a:r>
              <a:rPr lang="en-US" sz="2400" dirty="0" err="1">
                <a:solidFill>
                  <a:srgbClr val="0033CC"/>
                </a:solidFill>
                <a:latin typeface="Times New Roman" panose="02020603050405020304" pitchFamily="18" charset="0"/>
                <a:cs typeface="Times New Roman" panose="02020603050405020304" pitchFamily="18" charset="0"/>
              </a:rPr>
              <a:t>Xưỡng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sản</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xuất</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Số</a:t>
            </a:r>
            <a:r>
              <a:rPr lang="en-US" sz="2400" dirty="0">
                <a:solidFill>
                  <a:srgbClr val="0033CC"/>
                </a:solidFill>
                <a:latin typeface="Times New Roman" panose="02020603050405020304" pitchFamily="18" charset="0"/>
                <a:cs typeface="Times New Roman" panose="02020603050405020304" pitchFamily="18" charset="0"/>
              </a:rPr>
              <a:t> 67 </a:t>
            </a:r>
            <a:r>
              <a:rPr lang="en-US" sz="2400" dirty="0" err="1">
                <a:solidFill>
                  <a:srgbClr val="0033CC"/>
                </a:solidFill>
                <a:latin typeface="Times New Roman" panose="02020603050405020304" pitchFamily="18" charset="0"/>
                <a:cs typeface="Times New Roman" panose="02020603050405020304" pitchFamily="18" charset="0"/>
              </a:rPr>
              <a:t>Đường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Bờ</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Sông</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xóm</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Mùi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xã</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Bích</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Hòa</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huyện</a:t>
            </a:r>
            <a:r>
              <a:rPr lang="en-US" sz="2400" dirty="0">
                <a:solidFill>
                  <a:srgbClr val="0033CC"/>
                </a:solidFill>
                <a:latin typeface="Times New Roman" panose="02020603050405020304" pitchFamily="18" charset="0"/>
                <a:cs typeface="Times New Roman" panose="02020603050405020304" pitchFamily="18" charset="0"/>
              </a:rPr>
              <a:t> Thanh </a:t>
            </a:r>
            <a:r>
              <a:rPr lang="en-US" sz="2400" dirty="0" err="1">
                <a:solidFill>
                  <a:srgbClr val="0033CC"/>
                </a:solidFill>
                <a:latin typeface="Times New Roman" panose="02020603050405020304" pitchFamily="18" charset="0"/>
                <a:cs typeface="Times New Roman" panose="02020603050405020304" pitchFamily="18" charset="0"/>
              </a:rPr>
              <a:t>Oai</a:t>
            </a:r>
            <a:r>
              <a:rPr lang="en-US" sz="2400" dirty="0">
                <a:solidFill>
                  <a:srgbClr val="0033CC"/>
                </a:solidFill>
                <a:latin typeface="Times New Roman" panose="02020603050405020304" pitchFamily="18" charset="0"/>
                <a:cs typeface="Times New Roman" panose="02020603050405020304" pitchFamily="18" charset="0"/>
              </a:rPr>
              <a:t>, </a:t>
            </a:r>
            <a:r>
              <a:rPr lang="en-US" sz="2400" dirty="0" err="1">
                <a:solidFill>
                  <a:srgbClr val="0033CC"/>
                </a:solidFill>
                <a:latin typeface="Times New Roman" panose="02020603050405020304" pitchFamily="18" charset="0"/>
                <a:cs typeface="Times New Roman" panose="02020603050405020304" pitchFamily="18" charset="0"/>
              </a:rPr>
              <a:t>tp</a:t>
            </a:r>
            <a:r>
              <a:rPr lang="en-US" sz="2400" dirty="0">
                <a:solidFill>
                  <a:srgbClr val="0033CC"/>
                </a:solidFill>
                <a:latin typeface="Times New Roman" panose="02020603050405020304" pitchFamily="18" charset="0"/>
                <a:cs typeface="Times New Roman" panose="02020603050405020304" pitchFamily="18" charset="0"/>
              </a:rPr>
              <a:t> Hà </a:t>
            </a:r>
            <a:r>
              <a:rPr lang="en-US" sz="2400" dirty="0" err="1">
                <a:solidFill>
                  <a:srgbClr val="0033CC"/>
                </a:solidFill>
                <a:latin typeface="Times New Roman" panose="02020603050405020304" pitchFamily="18" charset="0"/>
                <a:cs typeface="Times New Roman" panose="02020603050405020304" pitchFamily="18" charset="0"/>
              </a:rPr>
              <a:t>Nội</a:t>
            </a:r>
            <a:endParaRPr lang="en-US" sz="2400" dirty="0">
              <a:solidFill>
                <a:srgbClr val="0033CC"/>
              </a:solidFill>
              <a:latin typeface="Times New Roman" panose="02020603050405020304" pitchFamily="18" charset="0"/>
              <a:cs typeface="Times New Roman" panose="02020603050405020304" pitchFamily="18" charset="0"/>
            </a:endParaRPr>
          </a:p>
          <a:p>
            <a:r>
              <a:rPr lang="en-US" sz="2400" dirty="0">
                <a:solidFill>
                  <a:srgbClr val="0033CC"/>
                </a:solidFill>
                <a:latin typeface="Times New Roman" panose="02020603050405020304" pitchFamily="18" charset="0"/>
                <a:cs typeface="Times New Roman" panose="02020603050405020304" pitchFamily="18" charset="0"/>
              </a:rPr>
              <a:t>Email: </a:t>
            </a:r>
            <a:r>
              <a:rPr lang="en-US" sz="2400" dirty="0">
                <a:solidFill>
                  <a:srgbClr val="0033CC"/>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infor@nage.vn</a:t>
            </a:r>
            <a:endParaRPr lang="en-US" sz="2400" dirty="0">
              <a:solidFill>
                <a:srgbClr val="0033CC"/>
              </a:solidFill>
              <a:latin typeface="Times New Roman" panose="02020603050405020304" pitchFamily="18" charset="0"/>
              <a:cs typeface="Times New Roman" panose="02020603050405020304" pitchFamily="18" charset="0"/>
            </a:endParaRPr>
          </a:p>
          <a:p>
            <a:r>
              <a:rPr lang="en-US" sz="2400" dirty="0">
                <a:solidFill>
                  <a:srgbClr val="0033CC"/>
                </a:solidFill>
                <a:latin typeface="Times New Roman" panose="02020603050405020304" pitchFamily="18" charset="0"/>
                <a:cs typeface="Times New Roman" panose="02020603050405020304" pitchFamily="18" charset="0"/>
              </a:rPr>
              <a:t>Website: nage.vn</a:t>
            </a:r>
          </a:p>
        </p:txBody>
      </p:sp>
      <p:sp>
        <p:nvSpPr>
          <p:cNvPr id="9" name="TextBox 8">
            <a:extLst>
              <a:ext uri="{FF2B5EF4-FFF2-40B4-BE49-F238E27FC236}">
                <a16:creationId xmlns:a16="http://schemas.microsoft.com/office/drawing/2014/main" id="{8E0BDA23-45F5-8F8C-6582-034298CB4936}"/>
              </a:ext>
            </a:extLst>
          </p:cNvPr>
          <p:cNvSpPr txBox="1"/>
          <p:nvPr/>
        </p:nvSpPr>
        <p:spPr>
          <a:xfrm>
            <a:off x="815089" y="10457109"/>
            <a:ext cx="11164185" cy="2739211"/>
          </a:xfrm>
          <a:prstGeom prst="rect">
            <a:avLst/>
          </a:prstGeom>
          <a:noFill/>
        </p:spPr>
        <p:txBody>
          <a:bodyPr wrap="square">
            <a:spAutoFit/>
          </a:bodyPr>
          <a:lstStyle/>
          <a:p>
            <a:r>
              <a:rPr lang="en-US" sz="2800" b="1" dirty="0">
                <a:solidFill>
                  <a:srgbClr val="0033CC"/>
                </a:solidFill>
                <a:latin typeface="Times New Roman" panose="02020603050405020304" pitchFamily="18" charset="0"/>
                <a:cs typeface="Times New Roman" panose="02020603050405020304" pitchFamily="18" charset="0"/>
              </a:rPr>
              <a:t>NAGE VIETNAM TECHNOLOGY., JSC</a:t>
            </a:r>
          </a:p>
          <a:p>
            <a:r>
              <a:rPr lang="en-US" sz="2400" dirty="0">
                <a:solidFill>
                  <a:srgbClr val="0033CC"/>
                </a:solidFill>
                <a:latin typeface="Times New Roman" panose="02020603050405020304" pitchFamily="18" charset="0"/>
                <a:cs typeface="Times New Roman" panose="02020603050405020304" pitchFamily="18" charset="0"/>
              </a:rPr>
              <a:t>Head office: Thuong Thuy hamlet, Duc Thuong commune, Hoai Duc district, Hanoi city</a:t>
            </a:r>
          </a:p>
          <a:p>
            <a:r>
              <a:rPr lang="en-US" sz="2400" dirty="0">
                <a:solidFill>
                  <a:srgbClr val="0033CC"/>
                </a:solidFill>
                <a:latin typeface="Times New Roman" panose="02020603050405020304" pitchFamily="18" charset="0"/>
                <a:cs typeface="Times New Roman" panose="02020603050405020304" pitchFamily="18" charset="0"/>
              </a:rPr>
              <a:t>Factory: No. 67 Bo Song Street, Mui hamlet, Bich Hoa commune, Thanh </a:t>
            </a:r>
            <a:r>
              <a:rPr lang="en-US" sz="2400" dirty="0" err="1">
                <a:solidFill>
                  <a:srgbClr val="0033CC"/>
                </a:solidFill>
                <a:latin typeface="Times New Roman" panose="02020603050405020304" pitchFamily="18" charset="0"/>
                <a:cs typeface="Times New Roman" panose="02020603050405020304" pitchFamily="18" charset="0"/>
              </a:rPr>
              <a:t>Oai</a:t>
            </a:r>
            <a:r>
              <a:rPr lang="en-US" sz="2400" dirty="0">
                <a:solidFill>
                  <a:srgbClr val="0033CC"/>
                </a:solidFill>
                <a:latin typeface="Times New Roman" panose="02020603050405020304" pitchFamily="18" charset="0"/>
                <a:cs typeface="Times New Roman" panose="02020603050405020304" pitchFamily="18" charset="0"/>
              </a:rPr>
              <a:t> district, Hanoi city</a:t>
            </a:r>
          </a:p>
          <a:p>
            <a:r>
              <a:rPr lang="en-US" sz="2400" dirty="0">
                <a:solidFill>
                  <a:srgbClr val="0033CC"/>
                </a:solidFill>
                <a:latin typeface="Times New Roman" panose="02020603050405020304" pitchFamily="18" charset="0"/>
                <a:cs typeface="Times New Roman" panose="02020603050405020304" pitchFamily="18" charset="0"/>
              </a:rPr>
              <a:t>Phone number: 0984889933</a:t>
            </a:r>
          </a:p>
          <a:p>
            <a:r>
              <a:rPr lang="en-US" sz="2400" dirty="0">
                <a:solidFill>
                  <a:srgbClr val="0033CC"/>
                </a:solidFill>
                <a:latin typeface="Times New Roman" panose="02020603050405020304" pitchFamily="18" charset="0"/>
                <a:cs typeface="Times New Roman" panose="02020603050405020304" pitchFamily="18" charset="0"/>
              </a:rPr>
              <a:t>Email: </a:t>
            </a:r>
            <a:r>
              <a:rPr lang="en-US" sz="2400" dirty="0">
                <a:solidFill>
                  <a:srgbClr val="0033CC"/>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info@nage.vn</a:t>
            </a:r>
            <a:endParaRPr lang="en-US" sz="2400" dirty="0">
              <a:solidFill>
                <a:srgbClr val="0033CC"/>
              </a:solidFill>
              <a:latin typeface="Times New Roman" panose="02020603050405020304" pitchFamily="18" charset="0"/>
              <a:cs typeface="Times New Roman" panose="02020603050405020304" pitchFamily="18" charset="0"/>
            </a:endParaRPr>
          </a:p>
          <a:p>
            <a:r>
              <a:rPr lang="en-US" sz="2400" dirty="0">
                <a:solidFill>
                  <a:srgbClr val="0033CC"/>
                </a:solidFill>
                <a:latin typeface="Times New Roman" panose="02020603050405020304" pitchFamily="18" charset="0"/>
                <a:cs typeface="Times New Roman" panose="02020603050405020304" pitchFamily="18" charset="0"/>
              </a:rPr>
              <a:t>Website: nage.vn</a:t>
            </a:r>
          </a:p>
        </p:txBody>
      </p:sp>
      <p:pic>
        <p:nvPicPr>
          <p:cNvPr id="3" name="Picture 2">
            <a:extLst>
              <a:ext uri="{FF2B5EF4-FFF2-40B4-BE49-F238E27FC236}">
                <a16:creationId xmlns:a16="http://schemas.microsoft.com/office/drawing/2014/main" id="{5AE683D9-0BEF-8F2C-7A0F-3F8FAA231BF2}"/>
              </a:ext>
            </a:extLst>
          </p:cNvPr>
          <p:cNvPicPr>
            <a:picLocks noChangeAspect="1"/>
          </p:cNvPicPr>
          <p:nvPr/>
        </p:nvPicPr>
        <p:blipFill>
          <a:blip r:embed="rId4"/>
          <a:stretch>
            <a:fillRect/>
          </a:stretch>
        </p:blipFill>
        <p:spPr>
          <a:xfrm>
            <a:off x="2170621" y="3384549"/>
            <a:ext cx="8805802" cy="3026587"/>
          </a:xfrm>
          <a:prstGeom prst="rect">
            <a:avLst/>
          </a:prstGeom>
        </p:spPr>
      </p:pic>
    </p:spTree>
    <p:extLst>
      <p:ext uri="{BB962C8B-B14F-4D97-AF65-F5344CB8AC3E}">
        <p14:creationId xmlns:p14="http://schemas.microsoft.com/office/powerpoint/2010/main" val="1096939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14DC25-7123-B032-13EF-C182A20B352E}"/>
              </a:ext>
            </a:extLst>
          </p:cNvPr>
          <p:cNvSpPr txBox="1"/>
          <p:nvPr/>
        </p:nvSpPr>
        <p:spPr>
          <a:xfrm>
            <a:off x="1743740" y="3599238"/>
            <a:ext cx="10022884" cy="9864239"/>
          </a:xfrm>
          <a:prstGeom prst="rect">
            <a:avLst/>
          </a:prstGeom>
          <a:noFill/>
        </p:spPr>
        <p:txBody>
          <a:bodyPr wrap="square">
            <a:spAutoFit/>
          </a:bodyPr>
          <a:lstStyle/>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OPEN LETTER</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COMPANY MESSAGE</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BUSINESS STRATEGY</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COMPANY INFORMATION</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ORGANIZATION CHART</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INFRASTRUCTURE</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HUMAN RESOURCE CAPACITY</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PRODUCTION CAPACITY</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PRODUCTS</a:t>
            </a:r>
          </a:p>
          <a:p>
            <a:pPr marL="514350" marR="0" indent="-514350">
              <a:spcBef>
                <a:spcPts val="0"/>
              </a:spcBef>
              <a:spcAft>
                <a:spcPts val="4200"/>
              </a:spcAft>
              <a:buAutoNum type="arabicPeriod"/>
            </a:pPr>
            <a:r>
              <a:rPr lang="en-US" sz="32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 PARTNERS</a:t>
            </a:r>
            <a:endParaRPr lang="en-US" sz="3200" dirty="0">
              <a:solidFill>
                <a:srgbClr val="0033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544B236-40D8-B807-B3D1-5A97844DC747}"/>
              </a:ext>
            </a:extLst>
          </p:cNvPr>
          <p:cNvSpPr>
            <a:spLocks noGrp="1"/>
          </p:cNvSpPr>
          <p:nvPr>
            <p:ph type="sldNum" sz="quarter" idx="12"/>
          </p:nvPr>
        </p:nvSpPr>
        <p:spPr>
          <a:xfrm>
            <a:off x="10863322" y="15237029"/>
            <a:ext cx="1115953"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2</a:t>
            </a:fld>
            <a:endParaRPr lang="en-US" sz="400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0BB4264-648C-CF09-FC37-6D70FB09C535}"/>
              </a:ext>
            </a:extLst>
          </p:cNvPr>
          <p:cNvSpPr txBox="1"/>
          <p:nvPr/>
        </p:nvSpPr>
        <p:spPr>
          <a:xfrm>
            <a:off x="3503428" y="2529845"/>
            <a:ext cx="5986130" cy="707886"/>
          </a:xfrm>
          <a:prstGeom prst="rect">
            <a:avLst/>
          </a:prstGeom>
          <a:noFill/>
        </p:spPr>
        <p:txBody>
          <a:bodyPr wrap="square">
            <a:spAutoFit/>
          </a:bodyPr>
          <a:lstStyle/>
          <a:p>
            <a:pPr marL="0" marR="0" indent="0" algn="ctr">
              <a:spcBef>
                <a:spcPts val="0"/>
              </a:spcBef>
              <a:spcAft>
                <a:spcPts val="5300"/>
              </a:spcAft>
            </a:pPr>
            <a:r>
              <a:rPr lang="en-US" sz="4000" b="1" dirty="0">
                <a:solidFill>
                  <a:srgbClr val="FF0000"/>
                </a:solidFill>
                <a:latin typeface="Times New Roman" panose="02020603050405020304" pitchFamily="18" charset="0"/>
                <a:cs typeface="Times New Roman" panose="02020603050405020304" pitchFamily="18" charset="0"/>
              </a:rPr>
              <a:t>INDEX</a:t>
            </a:r>
            <a:endParaRPr lang="en-US" sz="4000" dirty="0">
              <a:solidFill>
                <a:srgbClr val="FF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748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3048AF9-4F20-2AB9-08BF-F95984A569AE}"/>
              </a:ext>
            </a:extLst>
          </p:cNvPr>
          <p:cNvSpPr txBox="1"/>
          <p:nvPr/>
        </p:nvSpPr>
        <p:spPr>
          <a:xfrm>
            <a:off x="1807533" y="3346223"/>
            <a:ext cx="9687470" cy="10193624"/>
          </a:xfrm>
          <a:prstGeom prst="rect">
            <a:avLst/>
          </a:prstGeom>
          <a:noFill/>
        </p:spPr>
        <p:txBody>
          <a:bodyPr wrap="square">
            <a:spAutoFit/>
          </a:bodyPr>
          <a:lstStyle/>
          <a:p>
            <a:pPr marL="0" marR="0" indent="457200" algn="just">
              <a:lnSpc>
                <a:spcPct val="150000"/>
              </a:lnSpc>
              <a:spcBef>
                <a:spcPts val="600"/>
              </a:spcBef>
              <a:spcAft>
                <a:spcPts val="600"/>
              </a:spcAft>
            </a:pPr>
            <a:r>
              <a:rPr lang="en-US" sz="20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NAGE Vietnam Technology Joint Stock Company was established on December 9, 2021. With the desire to bring to customers and partners the best products in the stamping, welding... household appliances industry at the best price. Most suitable so that every time our partners and customers come to our kitchen space, we will have the most comfortable and happiest feeling when serving our families warm, loving, connected meals.</a:t>
            </a:r>
          </a:p>
          <a:p>
            <a:pPr marL="0" marR="0" indent="457200" algn="just">
              <a:lnSpc>
                <a:spcPct val="150000"/>
              </a:lnSpc>
              <a:spcBef>
                <a:spcPts val="600"/>
              </a:spcBef>
              <a:spcAft>
                <a:spcPts val="600"/>
              </a:spcAft>
            </a:pPr>
            <a:r>
              <a:rPr lang="en-US" sz="2000" dirty="0">
                <a:solidFill>
                  <a:srgbClr val="0033CC"/>
                </a:solidFill>
                <a:effectLst/>
                <a:latin typeface="Times New Roman" panose="02020603050405020304" pitchFamily="18" charset="0"/>
                <a:cs typeface="Times New Roman" panose="02020603050405020304" pitchFamily="18" charset="0"/>
              </a:rPr>
              <a:t>Coming to NAGE Vietnam Technology Joint Stock Company, we are valued customers and partners to the NAGE brand. And come to products manufactured and managed according to Japan's most advanced processes. Along with a team of highly qualified and experienced personnel in the mechanical industry in general and stamping in particular.</a:t>
            </a:r>
          </a:p>
          <a:p>
            <a:pPr marL="0" marR="0" indent="457200" algn="just">
              <a:lnSpc>
                <a:spcPct val="150000"/>
              </a:lnSpc>
              <a:spcBef>
                <a:spcPts val="600"/>
              </a:spcBef>
              <a:spcAft>
                <a:spcPts val="600"/>
              </a:spcAft>
            </a:pPr>
            <a:r>
              <a:rPr lang="en-US" sz="2000" dirty="0">
                <a:solidFill>
                  <a:srgbClr val="0033CC"/>
                </a:solidFill>
                <a:latin typeface="Times New Roman" panose="02020603050405020304" pitchFamily="18" charset="0"/>
                <a:cs typeface="Times New Roman" panose="02020603050405020304" pitchFamily="18" charset="0"/>
              </a:rPr>
              <a:t>Currently, with the trust of customers, the NAGE brand has been cooperating with a number of domestic and foreign businesses such as TIGER company of Japan, Thu Do electronic scales Co., Ltd., Co., Ltd. Thinh Phat dental equipment...etc. Orientation to build and become a leading brand in the stamping industry and household goods with the motto "Quality creates brand value" - All leaders and employees of the Joint Stock Company NAGE Technology Vietnam is still, and has been, constantly making efforts to complete immediate goals in terms of market, human resources, and commodity capacity to best meet the needs of the domestic market.</a:t>
            </a:r>
          </a:p>
          <a:p>
            <a:pPr marL="0" marR="0" indent="457200" algn="just">
              <a:lnSpc>
                <a:spcPct val="150000"/>
              </a:lnSpc>
              <a:spcBef>
                <a:spcPts val="600"/>
              </a:spcBef>
              <a:spcAft>
                <a:spcPts val="600"/>
              </a:spcAft>
            </a:pPr>
            <a:r>
              <a:rPr lang="en-US" sz="2000" dirty="0">
                <a:solidFill>
                  <a:srgbClr val="0033CC"/>
                </a:solidFill>
                <a:effectLst/>
                <a:latin typeface="Times New Roman" panose="02020603050405020304" pitchFamily="18" charset="0"/>
                <a:ea typeface="Arial" panose="020B0604020202020204" pitchFamily="34" charset="0"/>
                <a:cs typeface="Times New Roman" panose="02020603050405020304" pitchFamily="18" charset="0"/>
              </a:rPr>
              <a:t>NAGE Vietnam Technology Joint Stock Company today is the result of the creativity, persistent strength and determination of a united group that has worked hard to cultivate, believing that in the future, with the consensus Determination and wise leadership - NAGE Vietnam Technology Joint Stock Company will grow strongly.</a:t>
            </a:r>
            <a:endParaRPr lang="en-US" sz="2000" dirty="0">
              <a:solidFill>
                <a:srgbClr val="0033CC"/>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3A4947-B029-7762-507F-7EA08EF82311}"/>
              </a:ext>
            </a:extLst>
          </p:cNvPr>
          <p:cNvSpPr txBox="1"/>
          <p:nvPr/>
        </p:nvSpPr>
        <p:spPr>
          <a:xfrm>
            <a:off x="4609817" y="2576782"/>
            <a:ext cx="4991383"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1. OPEN LETTER</a:t>
            </a:r>
          </a:p>
        </p:txBody>
      </p:sp>
      <p:sp>
        <p:nvSpPr>
          <p:cNvPr id="2" name="Slide Number Placeholder 1">
            <a:extLst>
              <a:ext uri="{FF2B5EF4-FFF2-40B4-BE49-F238E27FC236}">
                <a16:creationId xmlns:a16="http://schemas.microsoft.com/office/drawing/2014/main" id="{F99104F7-BFEA-451F-8AD9-54028075F273}"/>
              </a:ext>
            </a:extLst>
          </p:cNvPr>
          <p:cNvSpPr>
            <a:spLocks noGrp="1"/>
          </p:cNvSpPr>
          <p:nvPr>
            <p:ph type="sldNum" sz="quarter" idx="12"/>
          </p:nvPr>
        </p:nvSpPr>
        <p:spPr>
          <a:xfrm>
            <a:off x="10631606" y="15390519"/>
            <a:ext cx="1191799" cy="865481"/>
          </a:xfrm>
        </p:spPr>
        <p:txBody>
          <a:bodyPr/>
          <a:lstStyle/>
          <a:p>
            <a:fld id="{2F1061B7-2349-44EC-806B-68AE6E90946F}" type="slidenum">
              <a:rPr lang="en-US" sz="3600" smtClean="0">
                <a:latin typeface="Times New Roman" panose="02020603050405020304" pitchFamily="18" charset="0"/>
                <a:cs typeface="Times New Roman" panose="02020603050405020304" pitchFamily="18" charset="0"/>
              </a:rPr>
              <a:t>3</a:t>
            </a:fld>
            <a:endParaRPr lang="en-US" sz="3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5DED531-B62B-DC08-4BEA-BC8AB6FB2436}"/>
              </a:ext>
            </a:extLst>
          </p:cNvPr>
          <p:cNvSpPr txBox="1"/>
          <p:nvPr/>
        </p:nvSpPr>
        <p:spPr>
          <a:xfrm>
            <a:off x="6651156" y="13545810"/>
            <a:ext cx="532811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CÔNG TY CP CN NAGE VIỆT NAM</a:t>
            </a:r>
          </a:p>
        </p:txBody>
      </p:sp>
    </p:spTree>
    <p:extLst>
      <p:ext uri="{BB962C8B-B14F-4D97-AF65-F5344CB8AC3E}">
        <p14:creationId xmlns:p14="http://schemas.microsoft.com/office/powerpoint/2010/main" val="1435638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54DF1B-C57D-31C5-A7CD-FAB95F94AE30}"/>
              </a:ext>
            </a:extLst>
          </p:cNvPr>
          <p:cNvSpPr txBox="1"/>
          <p:nvPr/>
        </p:nvSpPr>
        <p:spPr>
          <a:xfrm>
            <a:off x="3741383" y="2665368"/>
            <a:ext cx="6837603" cy="646331"/>
          </a:xfrm>
          <a:prstGeom prst="rect">
            <a:avLst/>
          </a:prstGeom>
          <a:noFill/>
        </p:spPr>
        <p:txBody>
          <a:bodyPr wrap="square">
            <a:spAutoFit/>
          </a:bodyPr>
          <a:lstStyle/>
          <a:p>
            <a:pPr marL="0" marR="0" indent="127000">
              <a:spcBef>
                <a:spcPts val="0"/>
              </a:spcBef>
              <a:spcAft>
                <a:spcPts val="5300"/>
              </a:spcAft>
            </a:pPr>
            <a:r>
              <a:rPr lang="en-US" sz="36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2. </a:t>
            </a:r>
            <a:r>
              <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COMPANY MESSAGE</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5733663-5406-560C-6E78-0F6F4FA5F829}"/>
              </a:ext>
            </a:extLst>
          </p:cNvPr>
          <p:cNvSpPr txBox="1"/>
          <p:nvPr/>
        </p:nvSpPr>
        <p:spPr>
          <a:xfrm>
            <a:off x="1956391" y="3759470"/>
            <a:ext cx="9359944" cy="8417176"/>
          </a:xfrm>
          <a:prstGeom prst="rect">
            <a:avLst/>
          </a:prstGeom>
          <a:noFill/>
        </p:spPr>
        <p:txBody>
          <a:bodyPr wrap="square">
            <a:spAutoFit/>
          </a:bodyPr>
          <a:lstStyle/>
          <a:p>
            <a:pPr algn="just">
              <a:lnSpc>
                <a:spcPct val="150000"/>
              </a:lnSpc>
            </a:pPr>
            <a:r>
              <a:rPr lang="en-US" sz="2800" dirty="0">
                <a:solidFill>
                  <a:srgbClr val="0033CC"/>
                </a:solidFill>
                <a:latin typeface="Times New Roman" panose="02020603050405020304" pitchFamily="18" charset="0"/>
                <a:cs typeface="Times New Roman" panose="02020603050405020304" pitchFamily="18" charset="0"/>
              </a:rPr>
              <a:t>MISSION</a:t>
            </a:r>
          </a:p>
          <a:p>
            <a:pPr algn="just">
              <a:lnSpc>
                <a:spcPct val="150000"/>
              </a:lnSpc>
            </a:pPr>
            <a:r>
              <a:rPr lang="en-US" sz="2800" dirty="0">
                <a:solidFill>
                  <a:srgbClr val="0033CC"/>
                </a:solidFill>
                <a:latin typeface="Times New Roman" panose="02020603050405020304" pitchFamily="18" charset="0"/>
                <a:cs typeface="Times New Roman" panose="02020603050405020304" pitchFamily="18" charset="0"/>
              </a:rPr>
              <a:t>	Providing customers with the highest quality, most suitable mechanical products - Increasing the value of products for customers - Continuously improving the value of workers' lives</a:t>
            </a:r>
          </a:p>
          <a:p>
            <a:pPr algn="just">
              <a:lnSpc>
                <a:spcPct val="150000"/>
              </a:lnSpc>
            </a:pPr>
            <a:r>
              <a:rPr lang="en-US" sz="2800" dirty="0">
                <a:solidFill>
                  <a:srgbClr val="0033CC"/>
                </a:solidFill>
                <a:latin typeface="Times New Roman" panose="02020603050405020304" pitchFamily="18" charset="0"/>
                <a:cs typeface="Times New Roman" panose="02020603050405020304" pitchFamily="18" charset="0"/>
              </a:rPr>
              <a:t>VISION</a:t>
            </a:r>
          </a:p>
          <a:p>
            <a:pPr algn="just">
              <a:lnSpc>
                <a:spcPct val="150000"/>
              </a:lnSpc>
            </a:pPr>
            <a:r>
              <a:rPr lang="en-US" sz="2800" dirty="0">
                <a:solidFill>
                  <a:srgbClr val="0033CC"/>
                </a:solidFill>
                <a:latin typeface="Times New Roman" panose="02020603050405020304" pitchFamily="18" charset="0"/>
                <a:cs typeface="Times New Roman" panose="02020603050405020304" pitchFamily="18" charset="0"/>
              </a:rPr>
              <a:t>	Building and affirming its position as a leading company in Vietnam in the field of precision mechanical manufacturing - Strongly participating in the global supply chain of mechanical products.</a:t>
            </a:r>
          </a:p>
          <a:p>
            <a:pPr algn="just">
              <a:lnSpc>
                <a:spcPct val="150000"/>
              </a:lnSpc>
            </a:pPr>
            <a:r>
              <a:rPr lang="en-US" sz="2800" dirty="0">
                <a:solidFill>
                  <a:srgbClr val="0033CC"/>
                </a:solidFill>
                <a:latin typeface="Times New Roman" panose="02020603050405020304" pitchFamily="18" charset="0"/>
                <a:cs typeface="Times New Roman" panose="02020603050405020304" pitchFamily="18" charset="0"/>
              </a:rPr>
              <a:t>CORE VALUES</a:t>
            </a:r>
          </a:p>
          <a:p>
            <a:pPr algn="just">
              <a:lnSpc>
                <a:spcPct val="150000"/>
              </a:lnSpc>
            </a:pPr>
            <a:r>
              <a:rPr lang="en-US" sz="2800" dirty="0">
                <a:solidFill>
                  <a:srgbClr val="0033CC"/>
                </a:solidFill>
                <a:latin typeface="Times New Roman" panose="02020603050405020304" pitchFamily="18" charset="0"/>
                <a:cs typeface="Times New Roman" panose="02020603050405020304" pitchFamily="18" charset="0"/>
              </a:rPr>
              <a:t>	Bring the best value to customers - Always share and understand customers - Always be on time with customers - Create lasting trust with customers</a:t>
            </a:r>
          </a:p>
        </p:txBody>
      </p:sp>
      <p:sp>
        <p:nvSpPr>
          <p:cNvPr id="2" name="Slide Number Placeholder 1">
            <a:extLst>
              <a:ext uri="{FF2B5EF4-FFF2-40B4-BE49-F238E27FC236}">
                <a16:creationId xmlns:a16="http://schemas.microsoft.com/office/drawing/2014/main" id="{D6F2125F-58FA-8D2B-2C7D-0CD9E42D5BF4}"/>
              </a:ext>
            </a:extLst>
          </p:cNvPr>
          <p:cNvSpPr>
            <a:spLocks noGrp="1"/>
          </p:cNvSpPr>
          <p:nvPr>
            <p:ph type="sldNum" sz="quarter" idx="12"/>
          </p:nvPr>
        </p:nvSpPr>
        <p:spPr>
          <a:xfrm>
            <a:off x="10761866" y="15300824"/>
            <a:ext cx="1108938" cy="605483"/>
          </a:xfrm>
        </p:spPr>
        <p:txBody>
          <a:bodyPr/>
          <a:lstStyle/>
          <a:p>
            <a:fld id="{2F1061B7-2349-44EC-806B-68AE6E90946F}" type="slidenum">
              <a:rPr lang="en-US" sz="3600" smtClean="0">
                <a:latin typeface="Times New Roman" panose="02020603050405020304" pitchFamily="18" charset="0"/>
                <a:cs typeface="Times New Roman" panose="02020603050405020304" pitchFamily="18" charset="0"/>
              </a:rPr>
              <a:t>4</a:t>
            </a:fld>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39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6D3DEC-776C-8BC4-E801-EFD1182BCF56}"/>
              </a:ext>
            </a:extLst>
          </p:cNvPr>
          <p:cNvSpPr txBox="1"/>
          <p:nvPr/>
        </p:nvSpPr>
        <p:spPr>
          <a:xfrm>
            <a:off x="3970515" y="2611317"/>
            <a:ext cx="7186546" cy="646331"/>
          </a:xfrm>
          <a:prstGeom prst="rect">
            <a:avLst/>
          </a:prstGeom>
          <a:noFill/>
        </p:spPr>
        <p:txBody>
          <a:bodyPr wrap="square">
            <a:spAutoFit/>
          </a:bodyPr>
          <a:lstStyle/>
          <a:p>
            <a:r>
              <a:rPr lang="en-US" sz="3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 </a:t>
            </a:r>
            <a:r>
              <a:rPr lang="vi-VN"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BUSINESS STRATEGY.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5FF3318-3BDC-10DC-0476-5931334AAC3E}"/>
              </a:ext>
            </a:extLst>
          </p:cNvPr>
          <p:cNvSpPr txBox="1"/>
          <p:nvPr/>
        </p:nvSpPr>
        <p:spPr>
          <a:xfrm>
            <a:off x="1850065" y="3257648"/>
            <a:ext cx="9590568" cy="9011313"/>
          </a:xfrm>
          <a:prstGeom prst="rect">
            <a:avLst/>
          </a:prstGeom>
          <a:noFill/>
        </p:spPr>
        <p:txBody>
          <a:bodyPr wrap="square">
            <a:spAutoFit/>
          </a:bodyPr>
          <a:lstStyle/>
          <a:p>
            <a:pPr algn="just">
              <a:lnSpc>
                <a:spcPct val="150000"/>
              </a:lnSpc>
            </a:pPr>
            <a:r>
              <a:rPr lang="en-US" sz="3000" dirty="0">
                <a:solidFill>
                  <a:srgbClr val="0033CC"/>
                </a:solidFill>
                <a:latin typeface="Times New Roman" panose="02020603050405020304" pitchFamily="18" charset="0"/>
              </a:rPr>
              <a:t>NAGE Vietnam Technology Joint Stock Company's business strategy for sustainable development is a core factor in creating value not only through economic development but also associated with activities in the field of environment and health. society.</a:t>
            </a:r>
          </a:p>
          <a:p>
            <a:pPr algn="just">
              <a:lnSpc>
                <a:spcPct val="150000"/>
              </a:lnSpc>
            </a:pPr>
            <a:r>
              <a:rPr lang="en-US" sz="3000" dirty="0">
                <a:solidFill>
                  <a:srgbClr val="0033CC"/>
                </a:solidFill>
                <a:latin typeface="Times New Roman" panose="02020603050405020304" pitchFamily="18" charset="0"/>
              </a:rPr>
              <a:t>We always put sustainable development at the core of our business strategy.</a:t>
            </a:r>
          </a:p>
          <a:p>
            <a:pPr algn="just">
              <a:lnSpc>
                <a:spcPct val="150000"/>
              </a:lnSpc>
            </a:pPr>
            <a:r>
              <a:rPr lang="en-US" sz="3000" dirty="0">
                <a:solidFill>
                  <a:srgbClr val="0033CC"/>
                </a:solidFill>
                <a:latin typeface="Times New Roman" panose="02020603050405020304" pitchFamily="18" charset="0"/>
              </a:rPr>
              <a:t>With three pillars of development: Economy - Environment - Society, the Company has set business goals, protecting reputation and maintaining sustainable success.</a:t>
            </a:r>
          </a:p>
          <a:p>
            <a:pPr algn="just">
              <a:lnSpc>
                <a:spcPct val="150000"/>
              </a:lnSpc>
            </a:pPr>
            <a:r>
              <a:rPr lang="en-US" sz="3000" dirty="0">
                <a:solidFill>
                  <a:srgbClr val="0033CC"/>
                </a:solidFill>
                <a:latin typeface="Times New Roman" panose="02020603050405020304" pitchFamily="18" charset="0"/>
              </a:rPr>
              <a:t>Gradually building the Company into a leading unit in the production and trading of household goods and kitchen equipment, strong in organization and stronger in brand</a:t>
            </a:r>
            <a:endParaRPr lang="en-US" sz="3000" dirty="0">
              <a:solidFill>
                <a:srgbClr val="0033CC"/>
              </a:solidFill>
              <a:latin typeface="Arial Unicode MS"/>
            </a:endParaRPr>
          </a:p>
        </p:txBody>
      </p:sp>
      <p:sp>
        <p:nvSpPr>
          <p:cNvPr id="2" name="Slide Number Placeholder 1">
            <a:extLst>
              <a:ext uri="{FF2B5EF4-FFF2-40B4-BE49-F238E27FC236}">
                <a16:creationId xmlns:a16="http://schemas.microsoft.com/office/drawing/2014/main" id="{19BBBD77-5626-3625-A22C-F3C3FACBB15E}"/>
              </a:ext>
            </a:extLst>
          </p:cNvPr>
          <p:cNvSpPr>
            <a:spLocks noGrp="1"/>
          </p:cNvSpPr>
          <p:nvPr>
            <p:ph type="sldNum" sz="quarter" idx="12"/>
          </p:nvPr>
        </p:nvSpPr>
        <p:spPr>
          <a:xfrm>
            <a:off x="10395488" y="15237029"/>
            <a:ext cx="2695337" cy="865481"/>
          </a:xfrm>
        </p:spPr>
        <p:txBody>
          <a:bodyPr/>
          <a:lstStyle/>
          <a:p>
            <a:fld id="{2F1061B7-2349-44EC-806B-68AE6E90946F}" type="slidenum">
              <a:rPr lang="en-US" sz="3600" smtClean="0">
                <a:latin typeface="Times New Roman" panose="02020603050405020304" pitchFamily="18" charset="0"/>
                <a:cs typeface="Times New Roman" panose="02020603050405020304" pitchFamily="18" charset="0"/>
              </a:rPr>
              <a:t>5</a:t>
            </a:fld>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385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68087B-14A9-1DB2-FC3B-DD7C407FC2E1}"/>
              </a:ext>
            </a:extLst>
          </p:cNvPr>
          <p:cNvSpPr txBox="1"/>
          <p:nvPr/>
        </p:nvSpPr>
        <p:spPr>
          <a:xfrm>
            <a:off x="3670050" y="2608320"/>
            <a:ext cx="6961556" cy="646331"/>
          </a:xfrm>
          <a:prstGeom prst="rect">
            <a:avLst/>
          </a:prstGeom>
          <a:noFill/>
        </p:spPr>
        <p:txBody>
          <a:bodyPr wrap="square">
            <a:spAutoFit/>
          </a:bodyPr>
          <a:lstStyle/>
          <a:p>
            <a:pPr marL="0" marR="0" indent="127000">
              <a:spcBef>
                <a:spcPts val="0"/>
              </a:spcBef>
              <a:spcAft>
                <a:spcPts val="5300"/>
              </a:spcAft>
            </a:pPr>
            <a:r>
              <a:rPr lang="en-US" sz="3600" b="1" dirty="0">
                <a:solidFill>
                  <a:srgbClr val="FF0000"/>
                </a:solidFill>
                <a:latin typeface="Times New Roman" panose="02020603050405020304" pitchFamily="18" charset="0"/>
                <a:cs typeface="Times New Roman" panose="02020603050405020304" pitchFamily="18" charset="0"/>
              </a:rPr>
              <a:t>4. COMPANY INFORMATION</a:t>
            </a:r>
            <a:endParaRPr lang="en-US" sz="2800" dirty="0">
              <a:solidFill>
                <a:srgbClr val="FF0000"/>
              </a:solidFill>
              <a:effectLst/>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FD51AE1-A61C-3E9E-BB65-24A1F1F906A3}"/>
              </a:ext>
            </a:extLst>
          </p:cNvPr>
          <p:cNvSpPr txBox="1"/>
          <p:nvPr/>
        </p:nvSpPr>
        <p:spPr>
          <a:xfrm>
            <a:off x="1671012" y="3539334"/>
            <a:ext cx="2700788" cy="5565947"/>
          </a:xfrm>
          <a:prstGeom prst="rect">
            <a:avLst/>
          </a:prstGeom>
          <a:noFill/>
        </p:spPr>
        <p:txBody>
          <a:bodyPr wrap="square" rtlCol="0">
            <a:spAutoFit/>
          </a:bodyPr>
          <a:lstStyle/>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Tên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tiếng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việt</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Tên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tiếng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anh</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Tên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viết</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tắt</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Mã</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số</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thuế</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Người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đại</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diện</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Trụ</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sở</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chính</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a:solidFill>
                  <a:srgbClr val="0033CC"/>
                </a:solidFill>
                <a:latin typeface="Times New Roman" panose="02020603050405020304" pitchFamily="18" charset="0"/>
                <a:cs typeface="Times New Roman" panose="02020603050405020304" pitchFamily="18" charset="0"/>
              </a:rPr>
              <a:t>VPGD/ </a:t>
            </a:r>
            <a:r>
              <a:rPr lang="en-US" sz="2400" b="1" dirty="0" err="1">
                <a:solidFill>
                  <a:srgbClr val="0033CC"/>
                </a:solidFill>
                <a:latin typeface="Times New Roman" panose="02020603050405020304" pitchFamily="18" charset="0"/>
                <a:cs typeface="Times New Roman" panose="02020603050405020304" pitchFamily="18" charset="0"/>
              </a:rPr>
              <a:t>Nhà</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máy</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Số</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điện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thoại</a:t>
            </a:r>
            <a:r>
              <a:rPr lang="en-US" sz="2400" b="1" dirty="0">
                <a:solidFill>
                  <a:srgbClr val="0033CC"/>
                </a:solidFill>
                <a:latin typeface="Times New Roman" panose="02020603050405020304" pitchFamily="18" charset="0"/>
                <a:cs typeface="Times New Roman" panose="02020603050405020304" pitchFamily="18" charset="0"/>
              </a:rPr>
              <a:t>:</a:t>
            </a:r>
          </a:p>
          <a:p>
            <a:pPr>
              <a:lnSpc>
                <a:spcPct val="150000"/>
              </a:lnSpc>
            </a:pPr>
            <a:r>
              <a:rPr lang="en-US" sz="2400" b="1" dirty="0">
                <a:solidFill>
                  <a:srgbClr val="0033CC"/>
                </a:solidFill>
                <a:latin typeface="Times New Roman" panose="02020603050405020304" pitchFamily="18" charset="0"/>
                <a:cs typeface="Times New Roman" panose="02020603050405020304" pitchFamily="18" charset="0"/>
              </a:rPr>
              <a:t>Email</a:t>
            </a:r>
          </a:p>
          <a:p>
            <a:pPr>
              <a:lnSpc>
                <a:spcPct val="150000"/>
              </a:lnSpc>
            </a:pPr>
            <a:r>
              <a:rPr lang="en-US" sz="2400" b="1" dirty="0">
                <a:solidFill>
                  <a:srgbClr val="0033CC"/>
                </a:solidFill>
                <a:latin typeface="Times New Roman" panose="02020603050405020304" pitchFamily="18" charset="0"/>
                <a:cs typeface="Times New Roman" panose="02020603050405020304" pitchFamily="18" charset="0"/>
              </a:rPr>
              <a:t>Website:</a:t>
            </a:r>
          </a:p>
        </p:txBody>
      </p:sp>
      <p:sp>
        <p:nvSpPr>
          <p:cNvPr id="4" name="TextBox 3">
            <a:extLst>
              <a:ext uri="{FF2B5EF4-FFF2-40B4-BE49-F238E27FC236}">
                <a16:creationId xmlns:a16="http://schemas.microsoft.com/office/drawing/2014/main" id="{BE698C3C-5229-0DB3-FC51-6E2B04C5D138}"/>
              </a:ext>
            </a:extLst>
          </p:cNvPr>
          <p:cNvSpPr txBox="1"/>
          <p:nvPr/>
        </p:nvSpPr>
        <p:spPr>
          <a:xfrm>
            <a:off x="4130749" y="3539334"/>
            <a:ext cx="8016948" cy="5565947"/>
          </a:xfrm>
          <a:prstGeom prst="rect">
            <a:avLst/>
          </a:prstGeom>
          <a:noFill/>
        </p:spPr>
        <p:txBody>
          <a:bodyPr wrap="square" rtlCol="0">
            <a:spAutoFit/>
          </a:bodyPr>
          <a:lstStyle/>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CÔNG TY CỔ PHẦN CÔNG NGHỆ NAGE VIỆT NAM</a:t>
            </a: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NAGE VIET NAM TECHNOLOGY .,JSC</a:t>
            </a: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NAGE VIET NAM.,JSC</a:t>
            </a: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0109850492</a:t>
            </a: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ÔNG LÊ NHƯ TRANG – </a:t>
            </a:r>
            <a:r>
              <a:rPr lang="en-US" sz="2400" b="1" dirty="0" err="1">
                <a:solidFill>
                  <a:srgbClr val="0033CC"/>
                </a:solidFill>
                <a:latin typeface="Times New Roman" panose="02020603050405020304" pitchFamily="18" charset="0"/>
                <a:cs typeface="Times New Roman" panose="02020603050405020304" pitchFamily="18" charset="0"/>
              </a:rPr>
              <a:t>Chức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vụ</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Giám</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Đốc</a:t>
            </a:r>
            <a:endParaRPr lang="en-US" sz="2400" b="1" dirty="0">
              <a:solidFill>
                <a:srgbClr val="0033CC"/>
              </a:solidFill>
              <a:latin typeface="Times New Roman" panose="02020603050405020304" pitchFamily="18" charset="0"/>
              <a:cs typeface="Times New Roman" panose="02020603050405020304" pitchFamily="18" charset="0"/>
            </a:endParaRPr>
          </a:p>
          <a:p>
            <a:pPr algn="just">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Thôn</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Thượng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Thụy</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Đức</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Thượng</a:t>
            </a:r>
            <a:r>
              <a:rPr lang="en-US" sz="2400" b="1" dirty="0">
                <a:solidFill>
                  <a:srgbClr val="0033CC"/>
                </a:solidFill>
                <a:latin typeface="Times New Roman" panose="02020603050405020304" pitchFamily="18" charset="0"/>
                <a:cs typeface="Times New Roman" panose="02020603050405020304" pitchFamily="18" charset="0"/>
              </a:rPr>
              <a:t>, Hoài </a:t>
            </a:r>
            <a:r>
              <a:rPr lang="en-US" sz="2400" b="1" dirty="0" err="1">
                <a:solidFill>
                  <a:srgbClr val="0033CC"/>
                </a:solidFill>
                <a:latin typeface="Times New Roman" panose="02020603050405020304" pitchFamily="18" charset="0"/>
                <a:cs typeface="Times New Roman" panose="02020603050405020304" pitchFamily="18" charset="0"/>
              </a:rPr>
              <a:t>Đức</a:t>
            </a:r>
            <a:r>
              <a:rPr lang="en-US" sz="2400" b="1" dirty="0">
                <a:solidFill>
                  <a:srgbClr val="0033CC"/>
                </a:solidFill>
                <a:latin typeface="Times New Roman" panose="02020603050405020304" pitchFamily="18" charset="0"/>
                <a:cs typeface="Times New Roman" panose="02020603050405020304" pitchFamily="18" charset="0"/>
              </a:rPr>
              <a:t>, TP Hà </a:t>
            </a:r>
            <a:r>
              <a:rPr lang="en-US" sz="2400" b="1" dirty="0" err="1">
                <a:solidFill>
                  <a:srgbClr val="0033CC"/>
                </a:solidFill>
                <a:latin typeface="Times New Roman" panose="02020603050405020304" pitchFamily="18" charset="0"/>
                <a:cs typeface="Times New Roman" panose="02020603050405020304" pitchFamily="18" charset="0"/>
              </a:rPr>
              <a:t>Nội</a:t>
            </a:r>
            <a:endParaRPr lang="en-US" sz="2400" b="1" dirty="0">
              <a:solidFill>
                <a:srgbClr val="0033CC"/>
              </a:solidFill>
              <a:latin typeface="Times New Roman" panose="02020603050405020304" pitchFamily="18" charset="0"/>
              <a:cs typeface="Times New Roman" panose="02020603050405020304" pitchFamily="18" charset="0"/>
            </a:endParaRPr>
          </a:p>
          <a:p>
            <a:pPr algn="just">
              <a:lnSpc>
                <a:spcPct val="150000"/>
              </a:lnSpc>
            </a:pPr>
            <a:r>
              <a:rPr lang="en-US" sz="2400" b="1" dirty="0" err="1">
                <a:solidFill>
                  <a:srgbClr val="0033CC"/>
                </a:solidFill>
                <a:latin typeface="Times New Roman" panose="02020603050405020304" pitchFamily="18" charset="0"/>
                <a:cs typeface="Times New Roman" panose="02020603050405020304" pitchFamily="18" charset="0"/>
              </a:rPr>
              <a:t>Số</a:t>
            </a:r>
            <a:r>
              <a:rPr lang="en-US" sz="2400" b="1" dirty="0">
                <a:solidFill>
                  <a:srgbClr val="0033CC"/>
                </a:solidFill>
                <a:latin typeface="Times New Roman" panose="02020603050405020304" pitchFamily="18" charset="0"/>
                <a:cs typeface="Times New Roman" panose="02020603050405020304" pitchFamily="18" charset="0"/>
              </a:rPr>
              <a:t> 67 </a:t>
            </a:r>
            <a:r>
              <a:rPr lang="en-US" sz="2400" b="1" dirty="0" err="1">
                <a:solidFill>
                  <a:srgbClr val="0033CC"/>
                </a:solidFill>
                <a:latin typeface="Times New Roman" panose="02020603050405020304" pitchFamily="18" charset="0"/>
                <a:cs typeface="Times New Roman" panose="02020603050405020304" pitchFamily="18" charset="0"/>
              </a:rPr>
              <a:t>Đường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Bờ</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Sông</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Bích</a:t>
            </a:r>
            <a:r>
              <a:rPr lang="en-US" sz="2400" b="1" dirty="0">
                <a:solidFill>
                  <a:srgbClr val="0033CC"/>
                </a:solidFill>
                <a:latin typeface="Times New Roman" panose="02020603050405020304" pitchFamily="18" charset="0"/>
                <a:cs typeface="Times New Roman" panose="02020603050405020304" pitchFamily="18" charset="0"/>
              </a:rPr>
              <a:t> </a:t>
            </a:r>
            <a:r>
              <a:rPr lang="en-US" sz="2400" b="1" dirty="0" err="1">
                <a:solidFill>
                  <a:srgbClr val="0033CC"/>
                </a:solidFill>
                <a:latin typeface="Times New Roman" panose="02020603050405020304" pitchFamily="18" charset="0"/>
                <a:cs typeface="Times New Roman" panose="02020603050405020304" pitchFamily="18" charset="0"/>
              </a:rPr>
              <a:t>Hòa</a:t>
            </a:r>
            <a:r>
              <a:rPr lang="en-US" sz="2400" b="1" dirty="0">
                <a:solidFill>
                  <a:srgbClr val="0033CC"/>
                </a:solidFill>
                <a:latin typeface="Times New Roman" panose="02020603050405020304" pitchFamily="18" charset="0"/>
                <a:cs typeface="Times New Roman" panose="02020603050405020304" pitchFamily="18" charset="0"/>
              </a:rPr>
              <a:t>, Thanh </a:t>
            </a:r>
            <a:r>
              <a:rPr lang="en-US" sz="2400" b="1" dirty="0" err="1">
                <a:solidFill>
                  <a:srgbClr val="0033CC"/>
                </a:solidFill>
                <a:latin typeface="Times New Roman" panose="02020603050405020304" pitchFamily="18" charset="0"/>
                <a:cs typeface="Times New Roman" panose="02020603050405020304" pitchFamily="18" charset="0"/>
              </a:rPr>
              <a:t>Oai</a:t>
            </a:r>
            <a:r>
              <a:rPr lang="en-US" sz="2400" b="1" dirty="0">
                <a:solidFill>
                  <a:srgbClr val="0033CC"/>
                </a:solidFill>
                <a:latin typeface="Times New Roman" panose="02020603050405020304" pitchFamily="18" charset="0"/>
                <a:cs typeface="Times New Roman" panose="02020603050405020304" pitchFamily="18" charset="0"/>
              </a:rPr>
              <a:t>, TP Hà </a:t>
            </a:r>
            <a:r>
              <a:rPr lang="en-US" sz="2400" b="1" dirty="0" err="1">
                <a:solidFill>
                  <a:srgbClr val="0033CC"/>
                </a:solidFill>
                <a:latin typeface="Times New Roman" panose="02020603050405020304" pitchFamily="18" charset="0"/>
                <a:cs typeface="Times New Roman" panose="02020603050405020304" pitchFamily="18" charset="0"/>
              </a:rPr>
              <a:t>Nội</a:t>
            </a:r>
            <a:endParaRPr lang="en-US" sz="2400" b="1" dirty="0">
              <a:solidFill>
                <a:srgbClr val="0033CC"/>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0984889933</a:t>
            </a: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infor@nage.vn</a:t>
            </a:r>
          </a:p>
          <a:p>
            <a:pPr algn="just">
              <a:lnSpc>
                <a:spcPct val="150000"/>
              </a:lnSpc>
            </a:pPr>
            <a:r>
              <a:rPr lang="en-US" sz="2400" b="1" dirty="0">
                <a:solidFill>
                  <a:srgbClr val="0033CC"/>
                </a:solidFill>
                <a:latin typeface="Times New Roman" panose="02020603050405020304" pitchFamily="18" charset="0"/>
                <a:cs typeface="Times New Roman" panose="02020603050405020304" pitchFamily="18" charset="0"/>
              </a:rPr>
              <a:t>Nage.vn</a:t>
            </a:r>
          </a:p>
        </p:txBody>
      </p:sp>
      <p:sp>
        <p:nvSpPr>
          <p:cNvPr id="8" name="TextBox 7">
            <a:extLst>
              <a:ext uri="{FF2B5EF4-FFF2-40B4-BE49-F238E27FC236}">
                <a16:creationId xmlns:a16="http://schemas.microsoft.com/office/drawing/2014/main" id="{A8316017-C13D-BCD3-3E4A-5DEFCA12896B}"/>
              </a:ext>
            </a:extLst>
          </p:cNvPr>
          <p:cNvSpPr txBox="1"/>
          <p:nvPr/>
        </p:nvSpPr>
        <p:spPr>
          <a:xfrm>
            <a:off x="1671011" y="9538862"/>
            <a:ext cx="2700788" cy="3785652"/>
          </a:xfrm>
          <a:prstGeom prst="rect">
            <a:avLst/>
          </a:prstGeom>
          <a:noFill/>
        </p:spPr>
        <p:txBody>
          <a:bodyPr wrap="square">
            <a:spAutoFit/>
          </a:bodyPr>
          <a:lstStyle/>
          <a:p>
            <a:r>
              <a:rPr lang="en-US" sz="2400" b="1" dirty="0">
                <a:solidFill>
                  <a:srgbClr val="0033CC"/>
                </a:solidFill>
                <a:latin typeface="Times New Roman" panose="02020603050405020304" pitchFamily="18" charset="0"/>
                <a:cs typeface="Times New Roman" panose="02020603050405020304" pitchFamily="18" charset="0"/>
              </a:rPr>
              <a:t>Vietnamese name:</a:t>
            </a:r>
          </a:p>
          <a:p>
            <a:r>
              <a:rPr lang="en-US" sz="2400" b="1" dirty="0">
                <a:solidFill>
                  <a:srgbClr val="0033CC"/>
                </a:solidFill>
                <a:latin typeface="Times New Roman" panose="02020603050405020304" pitchFamily="18" charset="0"/>
                <a:cs typeface="Times New Roman" panose="02020603050405020304" pitchFamily="18" charset="0"/>
              </a:rPr>
              <a:t>English name:</a:t>
            </a:r>
          </a:p>
          <a:p>
            <a:r>
              <a:rPr lang="en-US" sz="2400" b="1" dirty="0">
                <a:solidFill>
                  <a:srgbClr val="0033CC"/>
                </a:solidFill>
                <a:latin typeface="Times New Roman" panose="02020603050405020304" pitchFamily="18" charset="0"/>
                <a:cs typeface="Times New Roman" panose="02020603050405020304" pitchFamily="18" charset="0"/>
              </a:rPr>
              <a:t>Abbreviations:</a:t>
            </a:r>
          </a:p>
          <a:p>
            <a:r>
              <a:rPr lang="en-US" sz="2400" b="1" dirty="0">
                <a:solidFill>
                  <a:srgbClr val="0033CC"/>
                </a:solidFill>
                <a:latin typeface="Times New Roman" panose="02020603050405020304" pitchFamily="18" charset="0"/>
                <a:cs typeface="Times New Roman" panose="02020603050405020304" pitchFamily="18" charset="0"/>
              </a:rPr>
              <a:t>Tax code:</a:t>
            </a:r>
          </a:p>
          <a:p>
            <a:r>
              <a:rPr lang="en-US" sz="2400" b="1" dirty="0">
                <a:solidFill>
                  <a:srgbClr val="0033CC"/>
                </a:solidFill>
                <a:latin typeface="Times New Roman" panose="02020603050405020304" pitchFamily="18" charset="0"/>
                <a:cs typeface="Times New Roman" panose="02020603050405020304" pitchFamily="18" charset="0"/>
              </a:rPr>
              <a:t>Representative:</a:t>
            </a:r>
          </a:p>
          <a:p>
            <a:r>
              <a:rPr lang="en-US" sz="2400" b="1" dirty="0">
                <a:solidFill>
                  <a:srgbClr val="0033CC"/>
                </a:solidFill>
                <a:latin typeface="Times New Roman" panose="02020603050405020304" pitchFamily="18" charset="0"/>
                <a:cs typeface="Times New Roman" panose="02020603050405020304" pitchFamily="18" charset="0"/>
              </a:rPr>
              <a:t>Head office:</a:t>
            </a:r>
          </a:p>
          <a:p>
            <a:r>
              <a:rPr lang="en-US" sz="2400" b="1" dirty="0">
                <a:solidFill>
                  <a:srgbClr val="0033CC"/>
                </a:solidFill>
                <a:latin typeface="Times New Roman" panose="02020603050405020304" pitchFamily="18" charset="0"/>
                <a:cs typeface="Times New Roman" panose="02020603050405020304" pitchFamily="18" charset="0"/>
              </a:rPr>
              <a:t>Office/Factory:</a:t>
            </a:r>
          </a:p>
          <a:p>
            <a:r>
              <a:rPr lang="en-US" sz="2400" b="1" dirty="0">
                <a:solidFill>
                  <a:srgbClr val="0033CC"/>
                </a:solidFill>
                <a:latin typeface="Times New Roman" panose="02020603050405020304" pitchFamily="18" charset="0"/>
                <a:cs typeface="Times New Roman" panose="02020603050405020304" pitchFamily="18" charset="0"/>
              </a:rPr>
              <a:t>Phone number:</a:t>
            </a:r>
          </a:p>
          <a:p>
            <a:r>
              <a:rPr lang="en-US" sz="2400" b="1" dirty="0">
                <a:solidFill>
                  <a:srgbClr val="0033CC"/>
                </a:solidFill>
                <a:latin typeface="Times New Roman" panose="02020603050405020304" pitchFamily="18" charset="0"/>
                <a:cs typeface="Times New Roman" panose="02020603050405020304" pitchFamily="18" charset="0"/>
              </a:rPr>
              <a:t>Email:</a:t>
            </a:r>
          </a:p>
          <a:p>
            <a:r>
              <a:rPr lang="en-US" sz="2400" b="1" dirty="0">
                <a:solidFill>
                  <a:srgbClr val="0033CC"/>
                </a:solidFill>
                <a:latin typeface="Times New Roman" panose="02020603050405020304" pitchFamily="18" charset="0"/>
                <a:cs typeface="Times New Roman" panose="02020603050405020304" pitchFamily="18" charset="0"/>
              </a:rPr>
              <a:t>Website:</a:t>
            </a:r>
          </a:p>
        </p:txBody>
      </p:sp>
      <p:sp>
        <p:nvSpPr>
          <p:cNvPr id="10" name="TextBox 9">
            <a:extLst>
              <a:ext uri="{FF2B5EF4-FFF2-40B4-BE49-F238E27FC236}">
                <a16:creationId xmlns:a16="http://schemas.microsoft.com/office/drawing/2014/main" id="{CA2E9698-0EDB-0401-9830-C01BE553A932}"/>
              </a:ext>
            </a:extLst>
          </p:cNvPr>
          <p:cNvSpPr txBox="1"/>
          <p:nvPr/>
        </p:nvSpPr>
        <p:spPr>
          <a:xfrm>
            <a:off x="4145737" y="9538862"/>
            <a:ext cx="7833538" cy="3785652"/>
          </a:xfrm>
          <a:prstGeom prst="rect">
            <a:avLst/>
          </a:prstGeom>
          <a:noFill/>
        </p:spPr>
        <p:txBody>
          <a:bodyPr wrap="square">
            <a:spAutoFit/>
          </a:bodyPr>
          <a:lstStyle/>
          <a:p>
            <a:pPr algn="just"/>
            <a:r>
              <a:rPr lang="en-US" sz="2400" b="1" dirty="0">
                <a:solidFill>
                  <a:srgbClr val="0033CC"/>
                </a:solidFill>
                <a:latin typeface="Times New Roman" panose="02020603050405020304" pitchFamily="18" charset="0"/>
                <a:cs typeface="Times New Roman" panose="02020603050405020304" pitchFamily="18" charset="0"/>
              </a:rPr>
              <a:t>CÔNG TY CỔ PHẦN CÔNG NGHỆ NAGE VIỆT NAM</a:t>
            </a:r>
          </a:p>
          <a:p>
            <a:pPr algn="just"/>
            <a:r>
              <a:rPr lang="en-US" sz="2400" b="1" dirty="0">
                <a:solidFill>
                  <a:srgbClr val="0033CC"/>
                </a:solidFill>
                <a:latin typeface="Times New Roman" panose="02020603050405020304" pitchFamily="18" charset="0"/>
                <a:cs typeface="Times New Roman" panose="02020603050405020304" pitchFamily="18" charset="0"/>
              </a:rPr>
              <a:t>NAGE VIET NAM TECHNOLOGY .,JSC</a:t>
            </a:r>
          </a:p>
          <a:p>
            <a:pPr algn="just"/>
            <a:r>
              <a:rPr lang="en-US" sz="2400" b="1" dirty="0">
                <a:solidFill>
                  <a:srgbClr val="0033CC"/>
                </a:solidFill>
                <a:latin typeface="Times New Roman" panose="02020603050405020304" pitchFamily="18" charset="0"/>
                <a:cs typeface="Times New Roman" panose="02020603050405020304" pitchFamily="18" charset="0"/>
              </a:rPr>
              <a:t>NAGE VIETNAM.,JSC</a:t>
            </a:r>
          </a:p>
          <a:p>
            <a:pPr algn="just"/>
            <a:r>
              <a:rPr lang="en-US" sz="2400" b="1" dirty="0">
                <a:solidFill>
                  <a:srgbClr val="0033CC"/>
                </a:solidFill>
                <a:latin typeface="Times New Roman" panose="02020603050405020304" pitchFamily="18" charset="0"/>
                <a:cs typeface="Times New Roman" panose="02020603050405020304" pitchFamily="18" charset="0"/>
              </a:rPr>
              <a:t>0109850492</a:t>
            </a:r>
          </a:p>
          <a:p>
            <a:pPr algn="just"/>
            <a:r>
              <a:rPr lang="en-US" sz="2400" b="1" dirty="0">
                <a:solidFill>
                  <a:srgbClr val="0033CC"/>
                </a:solidFill>
                <a:latin typeface="Times New Roman" panose="02020603050405020304" pitchFamily="18" charset="0"/>
                <a:cs typeface="Times New Roman" panose="02020603050405020304" pitchFamily="18" charset="0"/>
              </a:rPr>
              <a:t>MR. LE NHU TRANG – Position: Director</a:t>
            </a:r>
          </a:p>
          <a:p>
            <a:pPr algn="just"/>
            <a:r>
              <a:rPr lang="en-US" sz="2400" b="1" dirty="0">
                <a:solidFill>
                  <a:srgbClr val="0033CC"/>
                </a:solidFill>
                <a:latin typeface="Times New Roman" panose="02020603050405020304" pitchFamily="18" charset="0"/>
                <a:cs typeface="Times New Roman" panose="02020603050405020304" pitchFamily="18" charset="0"/>
              </a:rPr>
              <a:t>Thuong Thuy Village, Duc Thuong, Hoai Duc, Hanoi City</a:t>
            </a:r>
          </a:p>
          <a:p>
            <a:pPr algn="just"/>
            <a:r>
              <a:rPr lang="en-US" sz="2400" b="1" dirty="0">
                <a:solidFill>
                  <a:srgbClr val="0033CC"/>
                </a:solidFill>
                <a:latin typeface="Times New Roman" panose="02020603050405020304" pitchFamily="18" charset="0"/>
                <a:cs typeface="Times New Roman" panose="02020603050405020304" pitchFamily="18" charset="0"/>
              </a:rPr>
              <a:t>No. 67 Riverside Road, Bich Hoa, Thanh </a:t>
            </a:r>
            <a:r>
              <a:rPr lang="en-US" sz="2400" b="1" dirty="0" err="1">
                <a:solidFill>
                  <a:srgbClr val="0033CC"/>
                </a:solidFill>
                <a:latin typeface="Times New Roman" panose="02020603050405020304" pitchFamily="18" charset="0"/>
                <a:cs typeface="Times New Roman" panose="02020603050405020304" pitchFamily="18" charset="0"/>
              </a:rPr>
              <a:t>Oai</a:t>
            </a:r>
            <a:r>
              <a:rPr lang="en-US" sz="2400" b="1" dirty="0">
                <a:solidFill>
                  <a:srgbClr val="0033CC"/>
                </a:solidFill>
                <a:latin typeface="Times New Roman" panose="02020603050405020304" pitchFamily="18" charset="0"/>
                <a:cs typeface="Times New Roman" panose="02020603050405020304" pitchFamily="18" charset="0"/>
              </a:rPr>
              <a:t>, Hanoi City</a:t>
            </a:r>
          </a:p>
          <a:p>
            <a:pPr algn="just"/>
            <a:r>
              <a:rPr lang="en-US" sz="2400" b="1" dirty="0">
                <a:solidFill>
                  <a:srgbClr val="0033CC"/>
                </a:solidFill>
                <a:latin typeface="Times New Roman" panose="02020603050405020304" pitchFamily="18" charset="0"/>
                <a:cs typeface="Times New Roman" panose="02020603050405020304" pitchFamily="18" charset="0"/>
              </a:rPr>
              <a:t>0984889933</a:t>
            </a:r>
          </a:p>
          <a:p>
            <a:pPr algn="just"/>
            <a:r>
              <a:rPr lang="en-US" sz="2400" b="1" dirty="0">
                <a:solidFill>
                  <a:srgbClr val="0033CC"/>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info@nage.vn</a:t>
            </a:r>
            <a:endParaRPr lang="en-US" sz="2400" b="1" dirty="0">
              <a:solidFill>
                <a:srgbClr val="0033CC"/>
              </a:solidFill>
              <a:latin typeface="Times New Roman" panose="02020603050405020304" pitchFamily="18" charset="0"/>
              <a:cs typeface="Times New Roman" panose="02020603050405020304" pitchFamily="18" charset="0"/>
            </a:endParaRPr>
          </a:p>
          <a:p>
            <a:pPr algn="just"/>
            <a:r>
              <a:rPr lang="en-US" sz="2400" b="1" dirty="0">
                <a:solidFill>
                  <a:srgbClr val="0033CC"/>
                </a:solidFill>
                <a:latin typeface="Times New Roman" panose="02020603050405020304" pitchFamily="18" charset="0"/>
                <a:cs typeface="Times New Roman" panose="02020603050405020304" pitchFamily="18" charset="0"/>
              </a:rPr>
              <a:t>Nage.vn</a:t>
            </a:r>
          </a:p>
        </p:txBody>
      </p:sp>
      <p:sp>
        <p:nvSpPr>
          <p:cNvPr id="5" name="Slide Number Placeholder 4">
            <a:extLst>
              <a:ext uri="{FF2B5EF4-FFF2-40B4-BE49-F238E27FC236}">
                <a16:creationId xmlns:a16="http://schemas.microsoft.com/office/drawing/2014/main" id="{26414786-441A-D183-80AF-CF6AF48BD9ED}"/>
              </a:ext>
            </a:extLst>
          </p:cNvPr>
          <p:cNvSpPr>
            <a:spLocks noGrp="1"/>
          </p:cNvSpPr>
          <p:nvPr>
            <p:ph type="sldNum" sz="quarter" idx="12"/>
          </p:nvPr>
        </p:nvSpPr>
        <p:spPr>
          <a:xfrm>
            <a:off x="10631606" y="15109438"/>
            <a:ext cx="1347669"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6</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935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83E299A-8D7D-74F5-01DF-474C4DE97A13}"/>
              </a:ext>
            </a:extLst>
          </p:cNvPr>
          <p:cNvSpPr txBox="1"/>
          <p:nvPr/>
        </p:nvSpPr>
        <p:spPr>
          <a:xfrm>
            <a:off x="3083891" y="2670459"/>
            <a:ext cx="8221549"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5. ORGANIZATIONAL CHART</a:t>
            </a:r>
          </a:p>
        </p:txBody>
      </p:sp>
      <p:grpSp>
        <p:nvGrpSpPr>
          <p:cNvPr id="2" name="Group 1">
            <a:extLst>
              <a:ext uri="{FF2B5EF4-FFF2-40B4-BE49-F238E27FC236}">
                <a16:creationId xmlns:a16="http://schemas.microsoft.com/office/drawing/2014/main" id="{EFDADCB0-89C3-F5F2-0EBF-2EB6F2E713D9}"/>
              </a:ext>
            </a:extLst>
          </p:cNvPr>
          <p:cNvGrpSpPr/>
          <p:nvPr/>
        </p:nvGrpSpPr>
        <p:grpSpPr>
          <a:xfrm>
            <a:off x="822970" y="4422643"/>
            <a:ext cx="10603902" cy="5928908"/>
            <a:chOff x="822970" y="4422643"/>
            <a:chExt cx="10603902" cy="5928908"/>
          </a:xfrm>
        </p:grpSpPr>
        <p:sp>
          <p:nvSpPr>
            <p:cNvPr id="4" name="TextBox 3">
              <a:extLst>
                <a:ext uri="{FF2B5EF4-FFF2-40B4-BE49-F238E27FC236}">
                  <a16:creationId xmlns:a16="http://schemas.microsoft.com/office/drawing/2014/main" id="{0AE3249C-782B-3EE6-7640-761CF98DF660}"/>
                </a:ext>
              </a:extLst>
            </p:cNvPr>
            <p:cNvSpPr txBox="1"/>
            <p:nvPr/>
          </p:nvSpPr>
          <p:spPr>
            <a:xfrm>
              <a:off x="3370556" y="4422643"/>
              <a:ext cx="5238162" cy="523220"/>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rtl="0"/>
              <a:r>
                <a:rPr lang="en-US" sz="2800" b="1" dirty="0">
                  <a:solidFill>
                    <a:srgbClr val="0033CC"/>
                  </a:solidFill>
                  <a:effectLst/>
                  <a:latin typeface="Times New Roman" panose="02020603050405020304" pitchFamily="18" charset="0"/>
                  <a:cs typeface="Times New Roman" panose="02020603050405020304" pitchFamily="18" charset="0"/>
                </a:rPr>
                <a:t>BOARD OF MANAGEMENT</a:t>
              </a:r>
            </a:p>
          </p:txBody>
        </p:sp>
        <p:sp>
          <p:nvSpPr>
            <p:cNvPr id="5" name="TextBox 4">
              <a:extLst>
                <a:ext uri="{FF2B5EF4-FFF2-40B4-BE49-F238E27FC236}">
                  <a16:creationId xmlns:a16="http://schemas.microsoft.com/office/drawing/2014/main" id="{E2AF7895-8178-A270-573B-2C851B2C5DFA}"/>
                </a:ext>
              </a:extLst>
            </p:cNvPr>
            <p:cNvSpPr txBox="1"/>
            <p:nvPr/>
          </p:nvSpPr>
          <p:spPr>
            <a:xfrm>
              <a:off x="3528491" y="5636171"/>
              <a:ext cx="4907877" cy="523220"/>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solidFill>
                    <a:srgbClr val="0033CC"/>
                  </a:solidFill>
                  <a:latin typeface="Times New Roman" panose="02020603050405020304" pitchFamily="18" charset="0"/>
                  <a:cs typeface="Times New Roman" panose="02020603050405020304" pitchFamily="18" charset="0"/>
                </a:rPr>
                <a:t>BOARD OF DIRECTORS</a:t>
              </a:r>
            </a:p>
          </p:txBody>
        </p:sp>
        <p:sp>
          <p:nvSpPr>
            <p:cNvPr id="6" name="TextBox 5">
              <a:extLst>
                <a:ext uri="{FF2B5EF4-FFF2-40B4-BE49-F238E27FC236}">
                  <a16:creationId xmlns:a16="http://schemas.microsoft.com/office/drawing/2014/main" id="{77C0BEFB-3D55-A674-0C37-986348571A90}"/>
                </a:ext>
              </a:extLst>
            </p:cNvPr>
            <p:cNvSpPr txBox="1"/>
            <p:nvPr/>
          </p:nvSpPr>
          <p:spPr>
            <a:xfrm>
              <a:off x="841645" y="7173893"/>
              <a:ext cx="2181185" cy="1015663"/>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rgbClr val="0033CC"/>
                  </a:solidFill>
                  <a:latin typeface="Times New Roman" panose="02020603050405020304" pitchFamily="18" charset="0"/>
                  <a:cs typeface="Times New Roman" panose="02020603050405020304" pitchFamily="18" charset="0"/>
                </a:rPr>
                <a:t>DEPUTY DIRECTOR OF SALES</a:t>
              </a:r>
            </a:p>
          </p:txBody>
        </p:sp>
        <p:sp>
          <p:nvSpPr>
            <p:cNvPr id="7" name="TextBox 6">
              <a:extLst>
                <a:ext uri="{FF2B5EF4-FFF2-40B4-BE49-F238E27FC236}">
                  <a16:creationId xmlns:a16="http://schemas.microsoft.com/office/drawing/2014/main" id="{9626F628-587B-253C-9EC2-B1B4AD6BC6B3}"/>
                </a:ext>
              </a:extLst>
            </p:cNvPr>
            <p:cNvSpPr txBox="1"/>
            <p:nvPr/>
          </p:nvSpPr>
          <p:spPr>
            <a:xfrm>
              <a:off x="3528490" y="7125780"/>
              <a:ext cx="2199860" cy="1015663"/>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rgbClr val="0033CC"/>
                  </a:solidFill>
                  <a:latin typeface="Times New Roman" panose="02020603050405020304" pitchFamily="18" charset="0"/>
                  <a:cs typeface="Times New Roman" panose="02020603050405020304" pitchFamily="18" charset="0"/>
                </a:rPr>
                <a:t>DEPUTY TECHNICAL DIRECTOR</a:t>
              </a:r>
            </a:p>
          </p:txBody>
        </p:sp>
        <p:sp>
          <p:nvSpPr>
            <p:cNvPr id="8" name="TextBox 7">
              <a:extLst>
                <a:ext uri="{FF2B5EF4-FFF2-40B4-BE49-F238E27FC236}">
                  <a16:creationId xmlns:a16="http://schemas.microsoft.com/office/drawing/2014/main" id="{BEC11B20-4981-47C0-7A74-1A1F46FCB29A}"/>
                </a:ext>
              </a:extLst>
            </p:cNvPr>
            <p:cNvSpPr txBox="1"/>
            <p:nvPr/>
          </p:nvSpPr>
          <p:spPr>
            <a:xfrm>
              <a:off x="822970" y="9520554"/>
              <a:ext cx="2199860" cy="830997"/>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33CC"/>
                  </a:solidFill>
                  <a:latin typeface="Times New Roman" panose="02020603050405020304" pitchFamily="18" charset="0"/>
                  <a:cs typeface="Times New Roman" panose="02020603050405020304" pitchFamily="18" charset="0"/>
                </a:rPr>
                <a:t>QC DEPARTMENT</a:t>
              </a:r>
            </a:p>
          </p:txBody>
        </p:sp>
        <p:sp>
          <p:nvSpPr>
            <p:cNvPr id="9" name="TextBox 8">
              <a:extLst>
                <a:ext uri="{FF2B5EF4-FFF2-40B4-BE49-F238E27FC236}">
                  <a16:creationId xmlns:a16="http://schemas.microsoft.com/office/drawing/2014/main" id="{9BBB885C-AE6A-0C93-7F7D-2B0610065E58}"/>
                </a:ext>
              </a:extLst>
            </p:cNvPr>
            <p:cNvSpPr txBox="1"/>
            <p:nvPr/>
          </p:nvSpPr>
          <p:spPr>
            <a:xfrm>
              <a:off x="6428329" y="7065155"/>
              <a:ext cx="1955770" cy="1015663"/>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rgbClr val="0033CC"/>
                  </a:solidFill>
                  <a:latin typeface="Times New Roman" panose="02020603050405020304" pitchFamily="18" charset="0"/>
                  <a:cs typeface="Times New Roman" panose="02020603050405020304" pitchFamily="18" charset="0"/>
                </a:rPr>
                <a:t>HUMAN RESOUCES DEPARTMENT</a:t>
              </a:r>
            </a:p>
          </p:txBody>
        </p:sp>
        <p:sp>
          <p:nvSpPr>
            <p:cNvPr id="10" name="TextBox 9">
              <a:extLst>
                <a:ext uri="{FF2B5EF4-FFF2-40B4-BE49-F238E27FC236}">
                  <a16:creationId xmlns:a16="http://schemas.microsoft.com/office/drawing/2014/main" id="{FE4AF016-6704-C809-1AF4-863B26E12C14}"/>
                </a:ext>
              </a:extLst>
            </p:cNvPr>
            <p:cNvSpPr txBox="1"/>
            <p:nvPr/>
          </p:nvSpPr>
          <p:spPr>
            <a:xfrm>
              <a:off x="9227012" y="9503103"/>
              <a:ext cx="2199860" cy="830997"/>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33CC"/>
                  </a:solidFill>
                  <a:latin typeface="Times New Roman" panose="02020603050405020304" pitchFamily="18" charset="0"/>
                  <a:cs typeface="Times New Roman" panose="02020603050405020304" pitchFamily="18" charset="0"/>
                </a:rPr>
                <a:t>PURCHASE DEPARTMENT</a:t>
              </a:r>
            </a:p>
          </p:txBody>
        </p:sp>
        <p:sp>
          <p:nvSpPr>
            <p:cNvPr id="11" name="TextBox 10">
              <a:extLst>
                <a:ext uri="{FF2B5EF4-FFF2-40B4-BE49-F238E27FC236}">
                  <a16:creationId xmlns:a16="http://schemas.microsoft.com/office/drawing/2014/main" id="{A4764A4D-DA5A-6548-1A21-8E6A923C041A}"/>
                </a:ext>
              </a:extLst>
            </p:cNvPr>
            <p:cNvSpPr txBox="1"/>
            <p:nvPr/>
          </p:nvSpPr>
          <p:spPr>
            <a:xfrm>
              <a:off x="3528491" y="9517942"/>
              <a:ext cx="2199860" cy="830997"/>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33CC"/>
                  </a:solidFill>
                  <a:latin typeface="Times New Roman" panose="02020603050405020304" pitchFamily="18" charset="0"/>
                  <a:cs typeface="Times New Roman" panose="02020603050405020304" pitchFamily="18" charset="0"/>
                </a:rPr>
                <a:t>PRODUCTION WORKSHOP</a:t>
              </a:r>
            </a:p>
          </p:txBody>
        </p:sp>
        <p:sp>
          <p:nvSpPr>
            <p:cNvPr id="12" name="TextBox 11">
              <a:extLst>
                <a:ext uri="{FF2B5EF4-FFF2-40B4-BE49-F238E27FC236}">
                  <a16:creationId xmlns:a16="http://schemas.microsoft.com/office/drawing/2014/main" id="{06AA4C0A-430F-32AE-0307-AFA8DBCA2D92}"/>
                </a:ext>
              </a:extLst>
            </p:cNvPr>
            <p:cNvSpPr txBox="1"/>
            <p:nvPr/>
          </p:nvSpPr>
          <p:spPr>
            <a:xfrm>
              <a:off x="9227012" y="7229619"/>
              <a:ext cx="2187745" cy="707886"/>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dirty="0">
                  <a:solidFill>
                    <a:srgbClr val="0033CC"/>
                  </a:solidFill>
                  <a:latin typeface="Times New Roman" panose="02020603050405020304" pitchFamily="18" charset="0"/>
                  <a:cs typeface="Times New Roman" panose="02020603050405020304" pitchFamily="18" charset="0"/>
                </a:rPr>
                <a:t>ACCOUNTING DEPARTMENT</a:t>
              </a:r>
            </a:p>
          </p:txBody>
        </p:sp>
        <p:sp>
          <p:nvSpPr>
            <p:cNvPr id="13" name="TextBox 12">
              <a:extLst>
                <a:ext uri="{FF2B5EF4-FFF2-40B4-BE49-F238E27FC236}">
                  <a16:creationId xmlns:a16="http://schemas.microsoft.com/office/drawing/2014/main" id="{64355BB9-91EB-1B96-5173-A486E5228776}"/>
                </a:ext>
              </a:extLst>
            </p:cNvPr>
            <p:cNvSpPr txBox="1"/>
            <p:nvPr/>
          </p:nvSpPr>
          <p:spPr>
            <a:xfrm>
              <a:off x="6134301" y="9692498"/>
              <a:ext cx="2484687" cy="461665"/>
            </a:xfrm>
            <a:prstGeom prst="rect">
              <a:avLst/>
            </a:prstGeom>
            <a:ln w="57150">
              <a:solidFill>
                <a:srgbClr val="0033CC"/>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dirty="0">
                  <a:solidFill>
                    <a:srgbClr val="0033CC"/>
                  </a:solidFill>
                  <a:latin typeface="Times New Roman" panose="02020603050405020304" pitchFamily="18" charset="0"/>
                  <a:cs typeface="Times New Roman" panose="02020603050405020304" pitchFamily="18" charset="0"/>
                </a:rPr>
                <a:t>WAREHOUSING</a:t>
              </a:r>
            </a:p>
          </p:txBody>
        </p:sp>
        <p:cxnSp>
          <p:nvCxnSpPr>
            <p:cNvPr id="32" name="Straight Arrow Connector 31">
              <a:extLst>
                <a:ext uri="{FF2B5EF4-FFF2-40B4-BE49-F238E27FC236}">
                  <a16:creationId xmlns:a16="http://schemas.microsoft.com/office/drawing/2014/main" id="{07B72D09-8D21-14C8-7C68-AE514DF5A40D}"/>
                </a:ext>
              </a:extLst>
            </p:cNvPr>
            <p:cNvCxnSpPr>
              <a:cxnSpLocks/>
              <a:stCxn id="4" idx="2"/>
              <a:endCxn id="5" idx="0"/>
            </p:cNvCxnSpPr>
            <p:nvPr/>
          </p:nvCxnSpPr>
          <p:spPr>
            <a:xfrm flipH="1">
              <a:off x="5982430" y="4945863"/>
              <a:ext cx="7207" cy="690308"/>
            </a:xfrm>
            <a:prstGeom prst="straightConnector1">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D4D9E14-107F-6142-80AD-D42F6908ED04}"/>
                </a:ext>
              </a:extLst>
            </p:cNvPr>
            <p:cNvCxnSpPr>
              <a:cxnSpLocks/>
              <a:stCxn id="5" idx="2"/>
            </p:cNvCxnSpPr>
            <p:nvPr/>
          </p:nvCxnSpPr>
          <p:spPr>
            <a:xfrm>
              <a:off x="5982430" y="6159391"/>
              <a:ext cx="7206" cy="2857018"/>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73C2252E-35B5-9248-8DDB-B7C3421E543A}"/>
                </a:ext>
              </a:extLst>
            </p:cNvPr>
            <p:cNvCxnSpPr>
              <a:cxnSpLocks/>
              <a:endCxn id="10" idx="0"/>
            </p:cNvCxnSpPr>
            <p:nvPr/>
          </p:nvCxnSpPr>
          <p:spPr>
            <a:xfrm>
              <a:off x="5989636" y="9016409"/>
              <a:ext cx="4337306" cy="486694"/>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8050E80B-442A-EFF2-C179-0DE0C01DC3E3}"/>
                </a:ext>
              </a:extLst>
            </p:cNvPr>
            <p:cNvCxnSpPr>
              <a:cxnSpLocks/>
              <a:endCxn id="13" idx="0"/>
            </p:cNvCxnSpPr>
            <p:nvPr/>
          </p:nvCxnSpPr>
          <p:spPr>
            <a:xfrm>
              <a:off x="6009045" y="9033859"/>
              <a:ext cx="1367600" cy="658639"/>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98EA3688-59EB-91FD-1F86-41F7293B70FF}"/>
                </a:ext>
              </a:extLst>
            </p:cNvPr>
            <p:cNvCxnSpPr>
              <a:cxnSpLocks/>
              <a:endCxn id="11" idx="0"/>
            </p:cNvCxnSpPr>
            <p:nvPr/>
          </p:nvCxnSpPr>
          <p:spPr>
            <a:xfrm rot="10800000" flipV="1">
              <a:off x="4628421" y="9016406"/>
              <a:ext cx="1373418" cy="501535"/>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C5B556A-5815-A110-8D7B-AD0142C6ED59}"/>
                </a:ext>
              </a:extLst>
            </p:cNvPr>
            <p:cNvCxnSpPr>
              <a:cxnSpLocks/>
              <a:endCxn id="8" idx="0"/>
            </p:cNvCxnSpPr>
            <p:nvPr/>
          </p:nvCxnSpPr>
          <p:spPr>
            <a:xfrm rot="10800000" flipV="1">
              <a:off x="1922901" y="9016408"/>
              <a:ext cx="4078943" cy="504146"/>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94D66B17-09E4-AF8E-7E04-E0DD9CA10505}"/>
                </a:ext>
              </a:extLst>
            </p:cNvPr>
            <p:cNvCxnSpPr>
              <a:cxnSpLocks/>
              <a:endCxn id="9" idx="0"/>
            </p:cNvCxnSpPr>
            <p:nvPr/>
          </p:nvCxnSpPr>
          <p:spPr>
            <a:xfrm>
              <a:off x="6034709" y="6692400"/>
              <a:ext cx="1371505" cy="372755"/>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5A718D80-DDF5-CFCB-8273-EE6CC80F3355}"/>
                </a:ext>
              </a:extLst>
            </p:cNvPr>
            <p:cNvCxnSpPr>
              <a:cxnSpLocks/>
              <a:endCxn id="12" idx="0"/>
            </p:cNvCxnSpPr>
            <p:nvPr/>
          </p:nvCxnSpPr>
          <p:spPr>
            <a:xfrm>
              <a:off x="6001839" y="6692787"/>
              <a:ext cx="4319046" cy="536832"/>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7B668C76-5D54-2728-1785-D47617B68AC3}"/>
                </a:ext>
              </a:extLst>
            </p:cNvPr>
            <p:cNvCxnSpPr>
              <a:endCxn id="7" idx="0"/>
            </p:cNvCxnSpPr>
            <p:nvPr/>
          </p:nvCxnSpPr>
          <p:spPr>
            <a:xfrm rot="10800000" flipV="1">
              <a:off x="4628421" y="6692400"/>
              <a:ext cx="1587809" cy="433380"/>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1E8B103A-BF44-867C-EA66-7B61DD0562F9}"/>
                </a:ext>
              </a:extLst>
            </p:cNvPr>
            <p:cNvCxnSpPr>
              <a:cxnSpLocks/>
              <a:endCxn id="6" idx="0"/>
            </p:cNvCxnSpPr>
            <p:nvPr/>
          </p:nvCxnSpPr>
          <p:spPr>
            <a:xfrm rot="10800000" flipV="1">
              <a:off x="1932238" y="6692787"/>
              <a:ext cx="4590586" cy="481105"/>
            </a:xfrm>
            <a:prstGeom prst="bentConnector2">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26E0C7D0-5653-D297-8100-9FFD9E23BA27}"/>
                </a:ext>
              </a:extLst>
            </p:cNvPr>
            <p:cNvCxnSpPr>
              <a:cxnSpLocks/>
              <a:endCxn id="5" idx="2"/>
            </p:cNvCxnSpPr>
            <p:nvPr/>
          </p:nvCxnSpPr>
          <p:spPr>
            <a:xfrm flipH="1" flipV="1">
              <a:off x="5982430" y="6159391"/>
              <a:ext cx="7206" cy="2857017"/>
            </a:xfrm>
            <a:prstGeom prst="straightConnector1">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id="{E9D2916C-3651-F065-3F0C-1B5448CFAEAC}"/>
              </a:ext>
            </a:extLst>
          </p:cNvPr>
          <p:cNvCxnSpPr>
            <a:cxnSpLocks/>
            <a:endCxn id="6" idx="2"/>
          </p:cNvCxnSpPr>
          <p:nvPr/>
        </p:nvCxnSpPr>
        <p:spPr>
          <a:xfrm flipV="1">
            <a:off x="1926451" y="8189556"/>
            <a:ext cx="5787" cy="826852"/>
          </a:xfrm>
          <a:prstGeom prst="straightConnector1">
            <a:avLst/>
          </a:prstGeom>
          <a:ln w="57150">
            <a:solidFill>
              <a:srgbClr val="00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EADA64-84B6-EB26-9C22-D41C4B9ED28B}"/>
              </a:ext>
            </a:extLst>
          </p:cNvPr>
          <p:cNvCxnSpPr>
            <a:cxnSpLocks/>
            <a:endCxn id="7" idx="2"/>
          </p:cNvCxnSpPr>
          <p:nvPr/>
        </p:nvCxnSpPr>
        <p:spPr>
          <a:xfrm flipV="1">
            <a:off x="4624099" y="8141443"/>
            <a:ext cx="4321" cy="863259"/>
          </a:xfrm>
          <a:prstGeom prst="straightConnector1">
            <a:avLst/>
          </a:prstGeom>
          <a:ln w="57150">
            <a:solidFill>
              <a:srgbClr val="00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F522AE7-EFFE-5839-48E6-45ED6A729269}"/>
              </a:ext>
            </a:extLst>
          </p:cNvPr>
          <p:cNvCxnSpPr>
            <a:cxnSpLocks/>
          </p:cNvCxnSpPr>
          <p:nvPr/>
        </p:nvCxnSpPr>
        <p:spPr>
          <a:xfrm flipV="1">
            <a:off x="7356830" y="8019262"/>
            <a:ext cx="0" cy="979696"/>
          </a:xfrm>
          <a:prstGeom prst="straightConnector1">
            <a:avLst/>
          </a:prstGeom>
          <a:ln w="57150">
            <a:solidFill>
              <a:srgbClr val="0033CC">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3E413A9-8B0A-48EC-19B5-63B1022761EC}"/>
              </a:ext>
            </a:extLst>
          </p:cNvPr>
          <p:cNvCxnSpPr>
            <a:cxnSpLocks/>
            <a:endCxn id="12" idx="2"/>
          </p:cNvCxnSpPr>
          <p:nvPr/>
        </p:nvCxnSpPr>
        <p:spPr>
          <a:xfrm flipH="1" flipV="1">
            <a:off x="10320885" y="7937505"/>
            <a:ext cx="8273" cy="1036062"/>
          </a:xfrm>
          <a:prstGeom prst="straightConnector1">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FAF7DDC5-5ED1-3528-3A22-846E48F82C52}"/>
              </a:ext>
            </a:extLst>
          </p:cNvPr>
          <p:cNvSpPr>
            <a:spLocks noGrp="1"/>
          </p:cNvSpPr>
          <p:nvPr>
            <p:ph type="sldNum" sz="quarter" idx="12"/>
          </p:nvPr>
        </p:nvSpPr>
        <p:spPr>
          <a:xfrm>
            <a:off x="10631606" y="15151968"/>
            <a:ext cx="1347669"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7</a:t>
            </a:fld>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96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C44E71-F630-7502-3DCE-F882FD736C24}"/>
              </a:ext>
            </a:extLst>
          </p:cNvPr>
          <p:cNvSpPr txBox="1"/>
          <p:nvPr/>
        </p:nvSpPr>
        <p:spPr>
          <a:xfrm>
            <a:off x="4198908" y="2672914"/>
            <a:ext cx="5986130" cy="584775"/>
          </a:xfrm>
          <a:prstGeom prst="rect">
            <a:avLst/>
          </a:prstGeom>
          <a:noFill/>
        </p:spPr>
        <p:txBody>
          <a:bodyPr wrap="square">
            <a:spAutoFit/>
          </a:bodyPr>
          <a:lstStyle/>
          <a:p>
            <a:pPr marL="0" marR="0" indent="0" algn="just">
              <a:spcBef>
                <a:spcPts val="0"/>
              </a:spcBef>
              <a:spcAft>
                <a:spcPts val="2500"/>
              </a:spcAft>
            </a:pPr>
            <a:r>
              <a:rPr lang="en-US" sz="32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6. </a:t>
            </a:r>
            <a:r>
              <a:rPr lang="vi-VN" sz="32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INFRASTRUCTURE</a:t>
            </a:r>
            <a:endParaRPr lang="en-US" sz="3200" dirty="0">
              <a:solidFill>
                <a:srgbClr val="282827"/>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18E08F6-B24C-3E63-5A8C-49858ADE2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829" y="6733432"/>
            <a:ext cx="4958462" cy="2789135"/>
          </a:xfrm>
          <a:prstGeom prst="rect">
            <a:avLst/>
          </a:prstGeom>
        </p:spPr>
      </p:pic>
      <p:pic>
        <p:nvPicPr>
          <p:cNvPr id="18" name="Picture 17">
            <a:extLst>
              <a:ext uri="{FF2B5EF4-FFF2-40B4-BE49-F238E27FC236}">
                <a16:creationId xmlns:a16="http://schemas.microsoft.com/office/drawing/2014/main" id="{FA7ABA4F-AC66-03D2-CE49-98A75162DE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985" y="3547870"/>
            <a:ext cx="4958462" cy="2789135"/>
          </a:xfrm>
          <a:prstGeom prst="rect">
            <a:avLst/>
          </a:prstGeom>
        </p:spPr>
      </p:pic>
      <p:pic>
        <p:nvPicPr>
          <p:cNvPr id="19" name="Picture 18">
            <a:extLst>
              <a:ext uri="{FF2B5EF4-FFF2-40B4-BE49-F238E27FC236}">
                <a16:creationId xmlns:a16="http://schemas.microsoft.com/office/drawing/2014/main" id="{F6821897-CFF5-63D5-F0B0-A84A93406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828" y="10101970"/>
            <a:ext cx="4958465" cy="3188727"/>
          </a:xfrm>
          <a:prstGeom prst="rect">
            <a:avLst/>
          </a:prstGeom>
        </p:spPr>
      </p:pic>
      <p:pic>
        <p:nvPicPr>
          <p:cNvPr id="20" name="Picture 19">
            <a:extLst>
              <a:ext uri="{FF2B5EF4-FFF2-40B4-BE49-F238E27FC236}">
                <a16:creationId xmlns:a16="http://schemas.microsoft.com/office/drawing/2014/main" id="{241F58AA-274A-3110-BF66-E172B0A11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4026" y="10101970"/>
            <a:ext cx="4948502" cy="3188728"/>
          </a:xfrm>
          <a:prstGeom prst="rect">
            <a:avLst/>
          </a:prstGeom>
        </p:spPr>
      </p:pic>
      <p:sp>
        <p:nvSpPr>
          <p:cNvPr id="2" name="Slide Number Placeholder 1">
            <a:extLst>
              <a:ext uri="{FF2B5EF4-FFF2-40B4-BE49-F238E27FC236}">
                <a16:creationId xmlns:a16="http://schemas.microsoft.com/office/drawing/2014/main" id="{E6D1EE48-C615-73D6-38BD-65348EC2EE8D}"/>
              </a:ext>
            </a:extLst>
          </p:cNvPr>
          <p:cNvSpPr>
            <a:spLocks noGrp="1"/>
          </p:cNvSpPr>
          <p:nvPr>
            <p:ph type="sldNum" sz="quarter" idx="12"/>
          </p:nvPr>
        </p:nvSpPr>
        <p:spPr/>
        <p:txBody>
          <a:bodyPr/>
          <a:lstStyle/>
          <a:p>
            <a:fld id="{2F1061B7-2349-44EC-806B-68AE6E90946F}" type="slidenum">
              <a:rPr lang="en-US" smtClean="0"/>
              <a:t>8</a:t>
            </a:fld>
            <a:endParaRPr lang="en-US"/>
          </a:p>
        </p:txBody>
      </p:sp>
      <p:pic>
        <p:nvPicPr>
          <p:cNvPr id="7" name="Picture 6">
            <a:extLst>
              <a:ext uri="{FF2B5EF4-FFF2-40B4-BE49-F238E27FC236}">
                <a16:creationId xmlns:a16="http://schemas.microsoft.com/office/drawing/2014/main" id="{B06E81FC-3244-FA40-C0B8-31D6F34A4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827" y="3547870"/>
            <a:ext cx="4958463" cy="2789135"/>
          </a:xfrm>
          <a:prstGeom prst="rect">
            <a:avLst/>
          </a:prstGeom>
        </p:spPr>
      </p:pic>
      <p:pic>
        <p:nvPicPr>
          <p:cNvPr id="9" name="Picture 8">
            <a:extLst>
              <a:ext uri="{FF2B5EF4-FFF2-40B4-BE49-F238E27FC236}">
                <a16:creationId xmlns:a16="http://schemas.microsoft.com/office/drawing/2014/main" id="{1F5B2AA3-C534-75B6-5D0B-F7D0506B5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4066" y="6733431"/>
            <a:ext cx="4958462" cy="2789135"/>
          </a:xfrm>
          <a:prstGeom prst="rect">
            <a:avLst/>
          </a:prstGeom>
        </p:spPr>
      </p:pic>
    </p:spTree>
    <p:extLst>
      <p:ext uri="{BB962C8B-B14F-4D97-AF65-F5344CB8AC3E}">
        <p14:creationId xmlns:p14="http://schemas.microsoft.com/office/powerpoint/2010/main" val="1086125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888222-5048-2F7E-0560-F941995395DA}"/>
              </a:ext>
            </a:extLst>
          </p:cNvPr>
          <p:cNvSpPr txBox="1"/>
          <p:nvPr/>
        </p:nvSpPr>
        <p:spPr>
          <a:xfrm>
            <a:off x="2562230" y="2576964"/>
            <a:ext cx="7759148" cy="646331"/>
          </a:xfrm>
          <a:prstGeom prst="rect">
            <a:avLst/>
          </a:prstGeom>
          <a:noFill/>
        </p:spPr>
        <p:txBody>
          <a:bodyPr wrap="square">
            <a:spAutoFit/>
          </a:bodyPr>
          <a:lstStyle/>
          <a:p>
            <a:pPr marL="0" marR="0" indent="0" algn="just">
              <a:spcBef>
                <a:spcPts val="0"/>
              </a:spcBef>
              <a:spcAft>
                <a:spcPts val="2500"/>
              </a:spcAft>
            </a:pPr>
            <a:r>
              <a:rPr lang="en-US"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7. </a:t>
            </a:r>
            <a:r>
              <a:rPr lang="vi-VN" sz="3600" b="1" dirty="0">
                <a:solidFill>
                  <a:srgbClr val="F04E23"/>
                </a:solidFill>
                <a:effectLst/>
                <a:latin typeface="Times New Roman" panose="02020603050405020304" pitchFamily="18" charset="0"/>
                <a:ea typeface="Arial" panose="020B0604020202020204" pitchFamily="34" charset="0"/>
                <a:cs typeface="Times New Roman" panose="02020603050405020304" pitchFamily="18" charset="0"/>
              </a:rPr>
              <a:t>HUMAN RESOURCE CAPACITY</a:t>
            </a:r>
            <a:endParaRPr lang="en-US" sz="3600" dirty="0">
              <a:solidFill>
                <a:srgbClr val="282827"/>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2A888E2-2711-0CA8-5061-9FE51A50E40C}"/>
              </a:ext>
            </a:extLst>
          </p:cNvPr>
          <p:cNvSpPr txBox="1"/>
          <p:nvPr/>
        </p:nvSpPr>
        <p:spPr>
          <a:xfrm>
            <a:off x="1415913" y="3529466"/>
            <a:ext cx="10281615" cy="2529988"/>
          </a:xfrm>
          <a:prstGeom prst="rect">
            <a:avLst/>
          </a:prstGeom>
          <a:noFill/>
        </p:spPr>
        <p:txBody>
          <a:bodyPr wrap="square" rtlCol="0">
            <a:spAutoFit/>
          </a:bodyPr>
          <a:lstStyle/>
          <a:p>
            <a:pPr algn="ctr">
              <a:lnSpc>
                <a:spcPct val="150000"/>
              </a:lnSpc>
            </a:pPr>
            <a:r>
              <a:rPr lang="en-US" sz="2800" b="1" dirty="0">
                <a:solidFill>
                  <a:srgbClr val="0033CC"/>
                </a:solidFill>
                <a:latin typeface="Times New Roman" panose="02020603050405020304" pitchFamily="18" charset="0"/>
                <a:cs typeface="Times New Roman" panose="02020603050405020304" pitchFamily="18" charset="0"/>
              </a:rPr>
              <a:t>BOARD OF DIRECTORS</a:t>
            </a:r>
          </a:p>
          <a:p>
            <a:pPr algn="ctr">
              <a:lnSpc>
                <a:spcPct val="150000"/>
              </a:lnSpc>
            </a:pPr>
            <a:endParaRPr lang="en-US" sz="2000" b="1" dirty="0">
              <a:solidFill>
                <a:srgbClr val="0033CC"/>
              </a:solidFill>
              <a:latin typeface="Times New Roman" panose="02020603050405020304" pitchFamily="18" charset="0"/>
              <a:cs typeface="Times New Roman" panose="02020603050405020304" pitchFamily="18" charset="0"/>
            </a:endParaRP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MR: NGUYEN VAN TUYEN - Engineer. CONSTRUCTION MACHINERY POSITION: CTHĐ</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MR: LE NHU TRANG - PhD. MECHANICAL ENGINEERING OFFICER: DIRECTOR</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MR: LE CAO BANG – Engineer. MACHINECAL  POSITION: DEPUTY DIRECTOR</a:t>
            </a:r>
          </a:p>
        </p:txBody>
      </p:sp>
      <p:sp>
        <p:nvSpPr>
          <p:cNvPr id="6" name="TextBox 5">
            <a:extLst>
              <a:ext uri="{FF2B5EF4-FFF2-40B4-BE49-F238E27FC236}">
                <a16:creationId xmlns:a16="http://schemas.microsoft.com/office/drawing/2014/main" id="{E7E3E558-5D22-FCEF-606C-6B9CD9FA25A2}"/>
              </a:ext>
            </a:extLst>
          </p:cNvPr>
          <p:cNvSpPr txBox="1"/>
          <p:nvPr/>
        </p:nvSpPr>
        <p:spPr>
          <a:xfrm>
            <a:off x="1481427" y="6059454"/>
            <a:ext cx="10150589" cy="6038641"/>
          </a:xfrm>
          <a:prstGeom prst="rect">
            <a:avLst/>
          </a:prstGeom>
          <a:noFill/>
        </p:spPr>
        <p:txBody>
          <a:bodyPr wrap="square" rtlCol="0">
            <a:spAutoFit/>
          </a:bodyPr>
          <a:lstStyle/>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ACCOUNTING DEPARTMENT</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02 HUMAN RESOURCES</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GENERAL ADMINISTRATIVE OFFICE</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02 HUMAN RESOURCES</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PRODUCTION WORKSHOP</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03 ENGINEERS</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02 TECHNICIANS</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02 QC STAFF</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20 WORKERS</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ADVISORY BOARD</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Lecturer K. Mechanical Engineering - University of industrial economics and technology</a:t>
            </a:r>
          </a:p>
          <a:p>
            <a:pPr>
              <a:lnSpc>
                <a:spcPct val="150000"/>
              </a:lnSpc>
            </a:pPr>
            <a:r>
              <a:rPr lang="en-US" sz="2000" dirty="0">
                <a:solidFill>
                  <a:srgbClr val="0033CC"/>
                </a:solidFill>
                <a:latin typeface="Times New Roman" panose="02020603050405020304" pitchFamily="18" charset="0"/>
                <a:cs typeface="Times New Roman" panose="02020603050405020304" pitchFamily="18" charset="0"/>
              </a:rPr>
              <a:t>Lecturer K. CNCTM. Pressure GC - School of Mechanical Engineering - Hanoi University of Science and Technology</a:t>
            </a:r>
            <a:endParaRPr lang="en-US" sz="2400" dirty="0">
              <a:solidFill>
                <a:srgbClr val="0033CC"/>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8D66E504-D06D-1F7F-AB09-619CF35B3B37}"/>
              </a:ext>
            </a:extLst>
          </p:cNvPr>
          <p:cNvSpPr>
            <a:spLocks noGrp="1"/>
          </p:cNvSpPr>
          <p:nvPr>
            <p:ph type="sldNum" sz="quarter" idx="12"/>
          </p:nvPr>
        </p:nvSpPr>
        <p:spPr>
          <a:xfrm>
            <a:off x="10631606" y="15003113"/>
            <a:ext cx="1347669" cy="865481"/>
          </a:xfrm>
        </p:spPr>
        <p:txBody>
          <a:bodyPr/>
          <a:lstStyle/>
          <a:p>
            <a:fld id="{2F1061B7-2349-44EC-806B-68AE6E90946F}" type="slidenum">
              <a:rPr lang="en-US" sz="4000" smtClean="0">
                <a:latin typeface="Times New Roman" panose="02020603050405020304" pitchFamily="18" charset="0"/>
                <a:cs typeface="Times New Roman" panose="02020603050405020304" pitchFamily="18" charset="0"/>
              </a:rPr>
              <a:t>9</a:t>
            </a:fld>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50771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5833</TotalTime>
  <Words>1125</Words>
  <Application>Microsoft Office PowerPoint</Application>
  <PresentationFormat>Custom</PresentationFormat>
  <Paragraphs>151</Paragraphs>
  <Slides>16</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 Unicode MS</vt:lpstr>
      <vt:lpstr>Calibri</vt:lpstr>
      <vt:lpstr>Century Gothic</vt:lpstr>
      <vt:lpstr>Courier New</vt:lpstr>
      <vt:lpstr>Times New Roman</vt:lpstr>
      <vt:lpstr>Wingdings 3</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41</cp:revision>
  <dcterms:created xsi:type="dcterms:W3CDTF">2023-06-21T08:20:30Z</dcterms:created>
  <dcterms:modified xsi:type="dcterms:W3CDTF">2023-10-05T06:57:03Z</dcterms:modified>
</cp:coreProperties>
</file>